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15DF96-51AC-4178-B1D6-A77D9A5B180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BB8D15C-70F2-4B8D-94FF-FD56B0D53D7C}" type="asst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1200" dirty="0"/>
            <a:t>运营总监</a:t>
          </a:r>
          <a:r>
            <a:rPr lang="en-GB" altLang="zh-TW" sz="1200" dirty="0"/>
            <a:t>: Rob</a:t>
          </a:r>
          <a:endParaRPr lang="en-GB" sz="1200" dirty="0"/>
        </a:p>
        <a:p>
          <a:pPr marL="0" lvl="0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700" dirty="0"/>
        </a:p>
      </dgm:t>
    </dgm:pt>
    <dgm:pt modelId="{7077C885-8FB6-4E32-BB78-68FBC770AE3F}" type="parTrans" cxnId="{F3FFE0B9-261C-41CE-93D2-E6557AC6D6F0}">
      <dgm:prSet/>
      <dgm:spPr/>
      <dgm:t>
        <a:bodyPr/>
        <a:lstStyle/>
        <a:p>
          <a:endParaRPr lang="en-GB"/>
        </a:p>
      </dgm:t>
    </dgm:pt>
    <dgm:pt modelId="{A933BB02-0928-449A-9333-B7628A901B5F}" type="sibTrans" cxnId="{F3FFE0B9-261C-41CE-93D2-E6557AC6D6F0}">
      <dgm:prSet/>
      <dgm:spPr/>
      <dgm:t>
        <a:bodyPr/>
        <a:lstStyle/>
        <a:p>
          <a:endParaRPr lang="en-GB"/>
        </a:p>
      </dgm:t>
    </dgm:pt>
    <dgm:pt modelId="{78B0D05B-F3AE-4A47-A78B-7060E4C06B03}">
      <dgm:prSet phldrT="[Text]" custT="1"/>
      <dgm:spPr/>
      <dgm:t>
        <a:bodyPr/>
        <a:lstStyle/>
        <a:p>
          <a:r>
            <a:rPr lang="zh-TW" altLang="en-US" sz="1200" dirty="0"/>
            <a:t>店铺</a:t>
          </a:r>
          <a:r>
            <a:rPr lang="zh-CN" sz="1200" dirty="0"/>
            <a:t>经</a:t>
          </a:r>
          <a:r>
            <a:rPr lang="zh-TW" altLang="en-US" sz="1200" dirty="0"/>
            <a:t>理</a:t>
          </a:r>
          <a:r>
            <a:rPr lang="en-GB" altLang="zh-TW" sz="1200" dirty="0"/>
            <a:t>: R</a:t>
          </a:r>
          <a:endParaRPr lang="en-GB" sz="1200" dirty="0"/>
        </a:p>
      </dgm:t>
    </dgm:pt>
    <dgm:pt modelId="{75B6A734-D802-43B4-9E95-C08D9115E028}" type="parTrans" cxnId="{4D0095FA-5A73-4085-AF52-B4A3E69A7D92}">
      <dgm:prSet/>
      <dgm:spPr/>
      <dgm:t>
        <a:bodyPr/>
        <a:lstStyle/>
        <a:p>
          <a:endParaRPr lang="en-GB"/>
        </a:p>
      </dgm:t>
    </dgm:pt>
    <dgm:pt modelId="{A2517E9C-26DA-426A-ADB9-47941C0D1065}" type="sibTrans" cxnId="{4D0095FA-5A73-4085-AF52-B4A3E69A7D92}">
      <dgm:prSet/>
      <dgm:spPr/>
      <dgm:t>
        <a:bodyPr/>
        <a:lstStyle/>
        <a:p>
          <a:endParaRPr lang="en-GB"/>
        </a:p>
      </dgm:t>
    </dgm:pt>
    <dgm:pt modelId="{0AFE5CD5-E986-405A-AD51-893FCAF7C064}">
      <dgm:prSet phldrT="[Text]" custT="1"/>
      <dgm:spPr/>
      <dgm:t>
        <a:bodyPr/>
        <a:lstStyle/>
        <a:p>
          <a:r>
            <a:rPr lang="zh-TW" altLang="en-US" sz="1200" dirty="0"/>
            <a:t>美工</a:t>
          </a:r>
          <a:r>
            <a:rPr lang="en-GB" altLang="zh-TW" sz="1200" dirty="0"/>
            <a:t>: </a:t>
          </a:r>
          <a:r>
            <a:rPr lang="zh-TW" altLang="en-US" sz="1200" dirty="0"/>
            <a:t>小健及小木</a:t>
          </a:r>
          <a:endParaRPr lang="en-GB" sz="1200" dirty="0"/>
        </a:p>
      </dgm:t>
    </dgm:pt>
    <dgm:pt modelId="{66542A01-E47E-4089-94D9-B3432A066D33}" type="parTrans" cxnId="{ECE76DD4-1D5C-4255-8615-A82F6F88D815}">
      <dgm:prSet/>
      <dgm:spPr/>
      <dgm:t>
        <a:bodyPr/>
        <a:lstStyle/>
        <a:p>
          <a:endParaRPr lang="en-GB"/>
        </a:p>
      </dgm:t>
    </dgm:pt>
    <dgm:pt modelId="{1DD85BE6-3038-41A1-8E3B-AC1288675E62}" type="sibTrans" cxnId="{ECE76DD4-1D5C-4255-8615-A82F6F88D815}">
      <dgm:prSet/>
      <dgm:spPr/>
      <dgm:t>
        <a:bodyPr/>
        <a:lstStyle/>
        <a:p>
          <a:endParaRPr lang="en-GB"/>
        </a:p>
      </dgm:t>
    </dgm:pt>
    <dgm:pt modelId="{FC9F357E-E183-4362-B721-B4FBB8B2C320}">
      <dgm:prSet phldrT="[Text]" custT="1"/>
      <dgm:spPr/>
      <dgm:t>
        <a:bodyPr/>
        <a:lstStyle/>
        <a:p>
          <a:r>
            <a:rPr lang="zh-TW" altLang="en-US" sz="1200" dirty="0"/>
            <a:t>数据分折</a:t>
          </a:r>
          <a:r>
            <a:rPr lang="en-GB" altLang="zh-TW" sz="1200" dirty="0"/>
            <a:t>: </a:t>
          </a:r>
          <a:r>
            <a:rPr lang="zh-TW" altLang="en-US" sz="1200" dirty="0"/>
            <a:t>小威</a:t>
          </a:r>
          <a:endParaRPr lang="en-GB" sz="1200" dirty="0"/>
        </a:p>
      </dgm:t>
    </dgm:pt>
    <dgm:pt modelId="{3B7EFC8D-C58D-4BBC-A850-137C057DD382}" type="parTrans" cxnId="{634649E4-A2C5-4BE2-B057-CC32582E23AA}">
      <dgm:prSet/>
      <dgm:spPr/>
      <dgm:t>
        <a:bodyPr/>
        <a:lstStyle/>
        <a:p>
          <a:endParaRPr lang="en-GB"/>
        </a:p>
      </dgm:t>
    </dgm:pt>
    <dgm:pt modelId="{7F385495-FC68-42B9-9623-E7F1F9D8B880}" type="sibTrans" cxnId="{634649E4-A2C5-4BE2-B057-CC32582E23AA}">
      <dgm:prSet/>
      <dgm:spPr/>
      <dgm:t>
        <a:bodyPr/>
        <a:lstStyle/>
        <a:p>
          <a:endParaRPr lang="en-GB"/>
        </a:p>
      </dgm:t>
    </dgm:pt>
    <dgm:pt modelId="{676F7A0F-6E68-4177-8D62-131B480F9DB6}">
      <dgm:prSet custT="1"/>
      <dgm:spPr/>
      <dgm:t>
        <a:bodyPr/>
        <a:lstStyle/>
        <a:p>
          <a:r>
            <a:rPr lang="zh-TW" altLang="en-US" sz="1400" dirty="0"/>
            <a:t>推</a:t>
          </a:r>
          <a:r>
            <a:rPr lang="zh-TW" sz="1400" dirty="0"/>
            <a:t>广</a:t>
          </a:r>
          <a:r>
            <a:rPr lang="en-GB" altLang="zh-TW" sz="1400" dirty="0"/>
            <a:t>: </a:t>
          </a:r>
          <a:r>
            <a:rPr lang="zh-TW" altLang="en-US" sz="1400" dirty="0"/>
            <a:t>小文及小刘</a:t>
          </a:r>
          <a:endParaRPr lang="en-GB" sz="1400" dirty="0"/>
        </a:p>
      </dgm:t>
    </dgm:pt>
    <dgm:pt modelId="{A903C806-FE8D-403D-9468-955080B4C4A3}" type="parTrans" cxnId="{48CBF8E1-3157-4D80-AB60-2C32BA01DD8D}">
      <dgm:prSet/>
      <dgm:spPr/>
      <dgm:t>
        <a:bodyPr/>
        <a:lstStyle/>
        <a:p>
          <a:endParaRPr lang="en-GB"/>
        </a:p>
      </dgm:t>
    </dgm:pt>
    <dgm:pt modelId="{303DAFD3-506A-498D-A2C9-5559856F500B}" type="sibTrans" cxnId="{48CBF8E1-3157-4D80-AB60-2C32BA01DD8D}">
      <dgm:prSet/>
      <dgm:spPr/>
      <dgm:t>
        <a:bodyPr/>
        <a:lstStyle/>
        <a:p>
          <a:endParaRPr lang="en-GB"/>
        </a:p>
      </dgm:t>
    </dgm:pt>
    <dgm:pt modelId="{23E8AF13-1447-4BFE-A90F-375B95C3AB47}">
      <dgm:prSet custT="1"/>
      <dgm:spPr/>
      <dgm:t>
        <a:bodyPr/>
        <a:lstStyle/>
        <a:p>
          <a:r>
            <a:rPr lang="zh-TW" altLang="en-US" sz="1200" dirty="0"/>
            <a:t>客服</a:t>
          </a:r>
          <a:r>
            <a:rPr lang="en-GB" altLang="zh-TW" sz="1200" dirty="0"/>
            <a:t>: </a:t>
          </a:r>
          <a:r>
            <a:rPr lang="zh-TW" altLang="en-US" sz="1200" dirty="0"/>
            <a:t>欣欣</a:t>
          </a:r>
          <a:r>
            <a:rPr lang="en-GB" altLang="zh-TW" sz="1200" dirty="0"/>
            <a:t>, </a:t>
          </a:r>
          <a:r>
            <a:rPr lang="zh-TW" altLang="en-US" sz="1200" dirty="0"/>
            <a:t>小冬</a:t>
          </a:r>
          <a:r>
            <a:rPr lang="en-GB" altLang="zh-TW" sz="1200" dirty="0"/>
            <a:t>, </a:t>
          </a:r>
          <a:r>
            <a:rPr lang="zh-TW" altLang="en-US" sz="1200" dirty="0"/>
            <a:t>丹丹</a:t>
          </a:r>
          <a:endParaRPr lang="en-GB" sz="1200" dirty="0"/>
        </a:p>
      </dgm:t>
    </dgm:pt>
    <dgm:pt modelId="{5EAFACD3-AF6E-4CD7-9A1C-665B1B78F688}" type="parTrans" cxnId="{F15568AA-F8CF-41C5-8367-EFFC4BC829F5}">
      <dgm:prSet/>
      <dgm:spPr/>
      <dgm:t>
        <a:bodyPr/>
        <a:lstStyle/>
        <a:p>
          <a:endParaRPr lang="en-GB"/>
        </a:p>
      </dgm:t>
    </dgm:pt>
    <dgm:pt modelId="{12AC761F-DF76-4401-9742-CC429A55CA92}" type="sibTrans" cxnId="{F15568AA-F8CF-41C5-8367-EFFC4BC829F5}">
      <dgm:prSet/>
      <dgm:spPr/>
      <dgm:t>
        <a:bodyPr/>
        <a:lstStyle/>
        <a:p>
          <a:endParaRPr lang="en-GB"/>
        </a:p>
      </dgm:t>
    </dgm:pt>
    <dgm:pt modelId="{2723BBEB-E906-4AB9-8910-6CA1E71EA87D}">
      <dgm:prSet custT="1"/>
      <dgm:spPr/>
      <dgm:t>
        <a:bodyPr/>
        <a:lstStyle/>
        <a:p>
          <a:r>
            <a:rPr lang="zh-TW" altLang="en-US" sz="1400" dirty="0"/>
            <a:t>物流</a:t>
          </a:r>
          <a:r>
            <a:rPr lang="en-GB" altLang="zh-TW" sz="1400" dirty="0"/>
            <a:t>: </a:t>
          </a:r>
          <a:r>
            <a:rPr lang="zh-TW" altLang="en-US" sz="1400" dirty="0"/>
            <a:t>晶</a:t>
          </a:r>
          <a:endParaRPr lang="en-GB" sz="1400" dirty="0"/>
        </a:p>
      </dgm:t>
    </dgm:pt>
    <dgm:pt modelId="{9387F134-1A19-4B20-8519-55A5DD440AA6}" type="parTrans" cxnId="{BEED3517-F48F-4D2E-B1AB-4140F0E6984F}">
      <dgm:prSet/>
      <dgm:spPr/>
      <dgm:t>
        <a:bodyPr/>
        <a:lstStyle/>
        <a:p>
          <a:endParaRPr lang="en-GB"/>
        </a:p>
      </dgm:t>
    </dgm:pt>
    <dgm:pt modelId="{F14FECA9-0A58-4F97-93A8-27B2ED80074E}" type="sibTrans" cxnId="{BEED3517-F48F-4D2E-B1AB-4140F0E6984F}">
      <dgm:prSet/>
      <dgm:spPr/>
      <dgm:t>
        <a:bodyPr/>
        <a:lstStyle/>
        <a:p>
          <a:endParaRPr lang="en-GB"/>
        </a:p>
      </dgm:t>
    </dgm:pt>
    <dgm:pt modelId="{4570DB44-1970-48D8-BB18-F9CB814C8652}" type="pres">
      <dgm:prSet presAssocID="{9815DF96-51AC-4178-B1D6-A77D9A5B180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CAD54E3-1BE4-4F3C-9041-1E1A298BBE1A}" type="pres">
      <dgm:prSet presAssocID="{9BB8D15C-70F2-4B8D-94FF-FD56B0D53D7C}" presName="hierRoot1" presStyleCnt="0">
        <dgm:presLayoutVars>
          <dgm:hierBranch val="init"/>
        </dgm:presLayoutVars>
      </dgm:prSet>
      <dgm:spPr/>
    </dgm:pt>
    <dgm:pt modelId="{558F2C66-87AC-4774-B2A7-B0075A4983E4}" type="pres">
      <dgm:prSet presAssocID="{9BB8D15C-70F2-4B8D-94FF-FD56B0D53D7C}" presName="rootComposite1" presStyleCnt="0"/>
      <dgm:spPr/>
    </dgm:pt>
    <dgm:pt modelId="{4A1CC03E-9807-482F-BCDA-60553EB295FA}" type="pres">
      <dgm:prSet presAssocID="{9BB8D15C-70F2-4B8D-94FF-FD56B0D53D7C}" presName="rootText1" presStyleLbl="node0" presStyleIdx="0" presStyleCnt="1" custScaleY="399505">
        <dgm:presLayoutVars>
          <dgm:chPref val="3"/>
        </dgm:presLayoutVars>
      </dgm:prSet>
      <dgm:spPr/>
    </dgm:pt>
    <dgm:pt modelId="{8A644251-A431-4212-B524-B60683E4BED3}" type="pres">
      <dgm:prSet presAssocID="{9BB8D15C-70F2-4B8D-94FF-FD56B0D53D7C}" presName="rootConnector1" presStyleLbl="asst0" presStyleIdx="0" presStyleCnt="0"/>
      <dgm:spPr/>
    </dgm:pt>
    <dgm:pt modelId="{08207F20-1D19-4E3D-BEB2-495CC107436C}" type="pres">
      <dgm:prSet presAssocID="{9BB8D15C-70F2-4B8D-94FF-FD56B0D53D7C}" presName="hierChild2" presStyleCnt="0"/>
      <dgm:spPr/>
    </dgm:pt>
    <dgm:pt modelId="{300D7BD5-8014-4E2C-8693-5E7DD844D999}" type="pres">
      <dgm:prSet presAssocID="{75B6A734-D802-43B4-9E95-C08D9115E028}" presName="Name37" presStyleLbl="parChTrans1D2" presStyleIdx="0" presStyleCnt="6"/>
      <dgm:spPr/>
    </dgm:pt>
    <dgm:pt modelId="{A3196FCB-FE3C-467B-8A65-B2E2650406B6}" type="pres">
      <dgm:prSet presAssocID="{78B0D05B-F3AE-4A47-A78B-7060E4C06B03}" presName="hierRoot2" presStyleCnt="0">
        <dgm:presLayoutVars>
          <dgm:hierBranch val="init"/>
        </dgm:presLayoutVars>
      </dgm:prSet>
      <dgm:spPr/>
    </dgm:pt>
    <dgm:pt modelId="{0FA1763D-E6E3-49AE-B326-5430D45880B2}" type="pres">
      <dgm:prSet presAssocID="{78B0D05B-F3AE-4A47-A78B-7060E4C06B03}" presName="rootComposite" presStyleCnt="0"/>
      <dgm:spPr/>
    </dgm:pt>
    <dgm:pt modelId="{E5003139-997A-4570-84E1-D76B707C3DDF}" type="pres">
      <dgm:prSet presAssocID="{78B0D05B-F3AE-4A47-A78B-7060E4C06B03}" presName="rootText" presStyleLbl="node2" presStyleIdx="0" presStyleCnt="6" custLinFactNeighborX="464" custLinFactNeighborY="-6436">
        <dgm:presLayoutVars>
          <dgm:chPref val="3"/>
        </dgm:presLayoutVars>
      </dgm:prSet>
      <dgm:spPr/>
    </dgm:pt>
    <dgm:pt modelId="{2BE3A973-6358-483D-9C62-E0555C5929B9}" type="pres">
      <dgm:prSet presAssocID="{78B0D05B-F3AE-4A47-A78B-7060E4C06B03}" presName="rootConnector" presStyleLbl="node2" presStyleIdx="0" presStyleCnt="6"/>
      <dgm:spPr/>
    </dgm:pt>
    <dgm:pt modelId="{9E53B19C-A0B5-41AE-A0D0-322E47AC0FD6}" type="pres">
      <dgm:prSet presAssocID="{78B0D05B-F3AE-4A47-A78B-7060E4C06B03}" presName="hierChild4" presStyleCnt="0"/>
      <dgm:spPr/>
    </dgm:pt>
    <dgm:pt modelId="{DA12F6FA-796D-4784-ACC3-267626E0D0D2}" type="pres">
      <dgm:prSet presAssocID="{78B0D05B-F3AE-4A47-A78B-7060E4C06B03}" presName="hierChild5" presStyleCnt="0"/>
      <dgm:spPr/>
    </dgm:pt>
    <dgm:pt modelId="{FCF5F4F8-F9BA-41F4-83FE-7907EF9AE4AD}" type="pres">
      <dgm:prSet presAssocID="{66542A01-E47E-4089-94D9-B3432A066D33}" presName="Name37" presStyleLbl="parChTrans1D2" presStyleIdx="1" presStyleCnt="6"/>
      <dgm:spPr/>
    </dgm:pt>
    <dgm:pt modelId="{D9FE5296-85DC-4DAD-AADC-79A6B7E64529}" type="pres">
      <dgm:prSet presAssocID="{0AFE5CD5-E986-405A-AD51-893FCAF7C064}" presName="hierRoot2" presStyleCnt="0">
        <dgm:presLayoutVars>
          <dgm:hierBranch val="init"/>
        </dgm:presLayoutVars>
      </dgm:prSet>
      <dgm:spPr/>
    </dgm:pt>
    <dgm:pt modelId="{A11B386B-9218-440D-AB56-77D1D34A03AC}" type="pres">
      <dgm:prSet presAssocID="{0AFE5CD5-E986-405A-AD51-893FCAF7C064}" presName="rootComposite" presStyleCnt="0"/>
      <dgm:spPr/>
    </dgm:pt>
    <dgm:pt modelId="{0F4EE0B8-6D7C-4943-A733-B03F2B850045}" type="pres">
      <dgm:prSet presAssocID="{0AFE5CD5-E986-405A-AD51-893FCAF7C064}" presName="rootText" presStyleLbl="node2" presStyleIdx="1" presStyleCnt="6">
        <dgm:presLayoutVars>
          <dgm:chPref val="3"/>
        </dgm:presLayoutVars>
      </dgm:prSet>
      <dgm:spPr/>
    </dgm:pt>
    <dgm:pt modelId="{3DB73427-94DE-4665-8C5E-687B77E3E607}" type="pres">
      <dgm:prSet presAssocID="{0AFE5CD5-E986-405A-AD51-893FCAF7C064}" presName="rootConnector" presStyleLbl="node2" presStyleIdx="1" presStyleCnt="6"/>
      <dgm:spPr/>
    </dgm:pt>
    <dgm:pt modelId="{50EB64B9-DBD5-4850-8AE6-497A8A373FB5}" type="pres">
      <dgm:prSet presAssocID="{0AFE5CD5-E986-405A-AD51-893FCAF7C064}" presName="hierChild4" presStyleCnt="0"/>
      <dgm:spPr/>
    </dgm:pt>
    <dgm:pt modelId="{40796637-2D8D-45AC-8593-0AC6502A2172}" type="pres">
      <dgm:prSet presAssocID="{0AFE5CD5-E986-405A-AD51-893FCAF7C064}" presName="hierChild5" presStyleCnt="0"/>
      <dgm:spPr/>
    </dgm:pt>
    <dgm:pt modelId="{57A2C6A3-7FDE-46CD-8318-7C71855A53A5}" type="pres">
      <dgm:prSet presAssocID="{3B7EFC8D-C58D-4BBC-A850-137C057DD382}" presName="Name37" presStyleLbl="parChTrans1D2" presStyleIdx="2" presStyleCnt="6"/>
      <dgm:spPr/>
    </dgm:pt>
    <dgm:pt modelId="{178A6096-76CA-43A5-B1EB-70F558267AE3}" type="pres">
      <dgm:prSet presAssocID="{FC9F357E-E183-4362-B721-B4FBB8B2C320}" presName="hierRoot2" presStyleCnt="0">
        <dgm:presLayoutVars>
          <dgm:hierBranch val="init"/>
        </dgm:presLayoutVars>
      </dgm:prSet>
      <dgm:spPr/>
    </dgm:pt>
    <dgm:pt modelId="{8927A6E3-3071-430F-9BE4-450C84348A18}" type="pres">
      <dgm:prSet presAssocID="{FC9F357E-E183-4362-B721-B4FBB8B2C320}" presName="rootComposite" presStyleCnt="0"/>
      <dgm:spPr/>
    </dgm:pt>
    <dgm:pt modelId="{E23044A2-DE2A-4597-8FD1-664503B9D721}" type="pres">
      <dgm:prSet presAssocID="{FC9F357E-E183-4362-B721-B4FBB8B2C320}" presName="rootText" presStyleLbl="node2" presStyleIdx="2" presStyleCnt="6" custScaleY="164470" custLinFactNeighborX="-5296" custLinFactNeighborY="-7944">
        <dgm:presLayoutVars>
          <dgm:chPref val="3"/>
        </dgm:presLayoutVars>
      </dgm:prSet>
      <dgm:spPr/>
    </dgm:pt>
    <dgm:pt modelId="{44914650-1EC2-4716-8FF2-8E620DF4C233}" type="pres">
      <dgm:prSet presAssocID="{FC9F357E-E183-4362-B721-B4FBB8B2C320}" presName="rootConnector" presStyleLbl="node2" presStyleIdx="2" presStyleCnt="6"/>
      <dgm:spPr/>
    </dgm:pt>
    <dgm:pt modelId="{D595939D-4CD0-4470-A296-A642AA4CA222}" type="pres">
      <dgm:prSet presAssocID="{FC9F357E-E183-4362-B721-B4FBB8B2C320}" presName="hierChild4" presStyleCnt="0"/>
      <dgm:spPr/>
    </dgm:pt>
    <dgm:pt modelId="{7F10DBFD-F01D-47A0-AADA-8134D796AC71}" type="pres">
      <dgm:prSet presAssocID="{FC9F357E-E183-4362-B721-B4FBB8B2C320}" presName="hierChild5" presStyleCnt="0"/>
      <dgm:spPr/>
    </dgm:pt>
    <dgm:pt modelId="{26FB8C3A-8AE4-42D3-A3FB-079F1E459B3C}" type="pres">
      <dgm:prSet presAssocID="{A903C806-FE8D-403D-9468-955080B4C4A3}" presName="Name37" presStyleLbl="parChTrans1D2" presStyleIdx="3" presStyleCnt="6"/>
      <dgm:spPr/>
    </dgm:pt>
    <dgm:pt modelId="{0D0EDE97-2BA4-4848-9993-1118C4804735}" type="pres">
      <dgm:prSet presAssocID="{676F7A0F-6E68-4177-8D62-131B480F9DB6}" presName="hierRoot2" presStyleCnt="0">
        <dgm:presLayoutVars>
          <dgm:hierBranch val="init"/>
        </dgm:presLayoutVars>
      </dgm:prSet>
      <dgm:spPr/>
    </dgm:pt>
    <dgm:pt modelId="{F6BF354D-2E71-4D04-9FC9-E77FEC3A92DA}" type="pres">
      <dgm:prSet presAssocID="{676F7A0F-6E68-4177-8D62-131B480F9DB6}" presName="rootComposite" presStyleCnt="0"/>
      <dgm:spPr/>
    </dgm:pt>
    <dgm:pt modelId="{9D89BBA7-F18B-46BD-A5C6-C4F6EDEB5E82}" type="pres">
      <dgm:prSet presAssocID="{676F7A0F-6E68-4177-8D62-131B480F9DB6}" presName="rootText" presStyleLbl="node2" presStyleIdx="3" presStyleCnt="6">
        <dgm:presLayoutVars>
          <dgm:chPref val="3"/>
        </dgm:presLayoutVars>
      </dgm:prSet>
      <dgm:spPr/>
    </dgm:pt>
    <dgm:pt modelId="{B3B455B4-FA36-4CA1-8D9F-F04157AFD11D}" type="pres">
      <dgm:prSet presAssocID="{676F7A0F-6E68-4177-8D62-131B480F9DB6}" presName="rootConnector" presStyleLbl="node2" presStyleIdx="3" presStyleCnt="6"/>
      <dgm:spPr/>
    </dgm:pt>
    <dgm:pt modelId="{2823C4C2-3DE8-4517-92B7-2A87E21D19BF}" type="pres">
      <dgm:prSet presAssocID="{676F7A0F-6E68-4177-8D62-131B480F9DB6}" presName="hierChild4" presStyleCnt="0"/>
      <dgm:spPr/>
    </dgm:pt>
    <dgm:pt modelId="{0448D5D6-6EFE-48AD-8CBF-4DBAB3B5ADDB}" type="pres">
      <dgm:prSet presAssocID="{676F7A0F-6E68-4177-8D62-131B480F9DB6}" presName="hierChild5" presStyleCnt="0"/>
      <dgm:spPr/>
    </dgm:pt>
    <dgm:pt modelId="{6E8BBCDE-8345-4BD1-AAAB-D602D4074EFA}" type="pres">
      <dgm:prSet presAssocID="{5EAFACD3-AF6E-4CD7-9A1C-665B1B78F688}" presName="Name37" presStyleLbl="parChTrans1D2" presStyleIdx="4" presStyleCnt="6"/>
      <dgm:spPr/>
    </dgm:pt>
    <dgm:pt modelId="{26623F07-B452-4233-A326-BFF86D055AAB}" type="pres">
      <dgm:prSet presAssocID="{23E8AF13-1447-4BFE-A90F-375B95C3AB47}" presName="hierRoot2" presStyleCnt="0">
        <dgm:presLayoutVars>
          <dgm:hierBranch val="init"/>
        </dgm:presLayoutVars>
      </dgm:prSet>
      <dgm:spPr/>
    </dgm:pt>
    <dgm:pt modelId="{83A07667-83F6-4D60-AC3B-59633AF941C0}" type="pres">
      <dgm:prSet presAssocID="{23E8AF13-1447-4BFE-A90F-375B95C3AB47}" presName="rootComposite" presStyleCnt="0"/>
      <dgm:spPr/>
    </dgm:pt>
    <dgm:pt modelId="{FC5D8FB7-F06B-4F09-B4C6-0925F9EF66DA}" type="pres">
      <dgm:prSet presAssocID="{23E8AF13-1447-4BFE-A90F-375B95C3AB47}" presName="rootText" presStyleLbl="node2" presStyleIdx="4" presStyleCnt="6" custScaleY="318064">
        <dgm:presLayoutVars>
          <dgm:chPref val="3"/>
        </dgm:presLayoutVars>
      </dgm:prSet>
      <dgm:spPr/>
    </dgm:pt>
    <dgm:pt modelId="{9BB0927C-5E0A-4093-BBDC-75E53EBB07DC}" type="pres">
      <dgm:prSet presAssocID="{23E8AF13-1447-4BFE-A90F-375B95C3AB47}" presName="rootConnector" presStyleLbl="node2" presStyleIdx="4" presStyleCnt="6"/>
      <dgm:spPr/>
    </dgm:pt>
    <dgm:pt modelId="{0C2DDA12-6002-4522-ABB4-E6D0E08CA340}" type="pres">
      <dgm:prSet presAssocID="{23E8AF13-1447-4BFE-A90F-375B95C3AB47}" presName="hierChild4" presStyleCnt="0"/>
      <dgm:spPr/>
    </dgm:pt>
    <dgm:pt modelId="{6AE8A4AF-C4F9-44A1-880A-589599022048}" type="pres">
      <dgm:prSet presAssocID="{23E8AF13-1447-4BFE-A90F-375B95C3AB47}" presName="hierChild5" presStyleCnt="0"/>
      <dgm:spPr/>
    </dgm:pt>
    <dgm:pt modelId="{4CB19E4B-193D-4957-BD2C-F8817ECA3FD5}" type="pres">
      <dgm:prSet presAssocID="{9387F134-1A19-4B20-8519-55A5DD440AA6}" presName="Name37" presStyleLbl="parChTrans1D2" presStyleIdx="5" presStyleCnt="6"/>
      <dgm:spPr/>
    </dgm:pt>
    <dgm:pt modelId="{3A690376-17F7-4911-81C4-01532167D867}" type="pres">
      <dgm:prSet presAssocID="{2723BBEB-E906-4AB9-8910-6CA1E71EA87D}" presName="hierRoot2" presStyleCnt="0">
        <dgm:presLayoutVars>
          <dgm:hierBranch val="init"/>
        </dgm:presLayoutVars>
      </dgm:prSet>
      <dgm:spPr/>
    </dgm:pt>
    <dgm:pt modelId="{94FBAE8D-C19F-4BAF-BF54-D488A54FA29F}" type="pres">
      <dgm:prSet presAssocID="{2723BBEB-E906-4AB9-8910-6CA1E71EA87D}" presName="rootComposite" presStyleCnt="0"/>
      <dgm:spPr/>
    </dgm:pt>
    <dgm:pt modelId="{BF6F92E8-ED49-4C3D-ACB7-D194C8C83291}" type="pres">
      <dgm:prSet presAssocID="{2723BBEB-E906-4AB9-8910-6CA1E71EA87D}" presName="rootText" presStyleLbl="node2" presStyleIdx="5" presStyleCnt="6">
        <dgm:presLayoutVars>
          <dgm:chPref val="3"/>
        </dgm:presLayoutVars>
      </dgm:prSet>
      <dgm:spPr/>
    </dgm:pt>
    <dgm:pt modelId="{33E11D45-61EC-4D14-BB90-733D8EF2A727}" type="pres">
      <dgm:prSet presAssocID="{2723BBEB-E906-4AB9-8910-6CA1E71EA87D}" presName="rootConnector" presStyleLbl="node2" presStyleIdx="5" presStyleCnt="6"/>
      <dgm:spPr/>
    </dgm:pt>
    <dgm:pt modelId="{10C5A007-593B-46AF-ACAA-343E60AC6975}" type="pres">
      <dgm:prSet presAssocID="{2723BBEB-E906-4AB9-8910-6CA1E71EA87D}" presName="hierChild4" presStyleCnt="0"/>
      <dgm:spPr/>
    </dgm:pt>
    <dgm:pt modelId="{D0D3DBCE-5AED-462E-BFEF-5AF2B4AC7A42}" type="pres">
      <dgm:prSet presAssocID="{2723BBEB-E906-4AB9-8910-6CA1E71EA87D}" presName="hierChild5" presStyleCnt="0"/>
      <dgm:spPr/>
    </dgm:pt>
    <dgm:pt modelId="{78B85F45-DD50-4601-B5E2-2A457CB3DDC8}" type="pres">
      <dgm:prSet presAssocID="{9BB8D15C-70F2-4B8D-94FF-FD56B0D53D7C}" presName="hierChild3" presStyleCnt="0"/>
      <dgm:spPr/>
    </dgm:pt>
  </dgm:ptLst>
  <dgm:cxnLst>
    <dgm:cxn modelId="{F7924E0A-B60D-48DF-94DC-B48C30E7AE4B}" type="presOf" srcId="{9815DF96-51AC-4178-B1D6-A77D9A5B1809}" destId="{4570DB44-1970-48D8-BB18-F9CB814C8652}" srcOrd="0" destOrd="0" presId="urn:microsoft.com/office/officeart/2005/8/layout/orgChart1"/>
    <dgm:cxn modelId="{1C4F2116-F4AF-43CC-A4D9-2900023C18DF}" type="presOf" srcId="{9BB8D15C-70F2-4B8D-94FF-FD56B0D53D7C}" destId="{4A1CC03E-9807-482F-BCDA-60553EB295FA}" srcOrd="0" destOrd="0" presId="urn:microsoft.com/office/officeart/2005/8/layout/orgChart1"/>
    <dgm:cxn modelId="{BEED3517-F48F-4D2E-B1AB-4140F0E6984F}" srcId="{9BB8D15C-70F2-4B8D-94FF-FD56B0D53D7C}" destId="{2723BBEB-E906-4AB9-8910-6CA1E71EA87D}" srcOrd="5" destOrd="0" parTransId="{9387F134-1A19-4B20-8519-55A5DD440AA6}" sibTransId="{F14FECA9-0A58-4F97-93A8-27B2ED80074E}"/>
    <dgm:cxn modelId="{020F562B-E570-4FEF-9E15-F731EB440202}" type="presOf" srcId="{9387F134-1A19-4B20-8519-55A5DD440AA6}" destId="{4CB19E4B-193D-4957-BD2C-F8817ECA3FD5}" srcOrd="0" destOrd="0" presId="urn:microsoft.com/office/officeart/2005/8/layout/orgChart1"/>
    <dgm:cxn modelId="{C0913E2E-C490-4B67-B727-37D1266547F2}" type="presOf" srcId="{676F7A0F-6E68-4177-8D62-131B480F9DB6}" destId="{B3B455B4-FA36-4CA1-8D9F-F04157AFD11D}" srcOrd="1" destOrd="0" presId="urn:microsoft.com/office/officeart/2005/8/layout/orgChart1"/>
    <dgm:cxn modelId="{1699F730-2580-4F7F-876C-B184FF9C0D46}" type="presOf" srcId="{66542A01-E47E-4089-94D9-B3432A066D33}" destId="{FCF5F4F8-F9BA-41F4-83FE-7907EF9AE4AD}" srcOrd="0" destOrd="0" presId="urn:microsoft.com/office/officeart/2005/8/layout/orgChart1"/>
    <dgm:cxn modelId="{854D123C-50BA-40BA-802C-FFF7BDAE684C}" type="presOf" srcId="{2723BBEB-E906-4AB9-8910-6CA1E71EA87D}" destId="{33E11D45-61EC-4D14-BB90-733D8EF2A727}" srcOrd="1" destOrd="0" presId="urn:microsoft.com/office/officeart/2005/8/layout/orgChart1"/>
    <dgm:cxn modelId="{F490975E-259F-4AEC-A2DB-7C206C42725D}" type="presOf" srcId="{0AFE5CD5-E986-405A-AD51-893FCAF7C064}" destId="{3DB73427-94DE-4665-8C5E-687B77E3E607}" srcOrd="1" destOrd="0" presId="urn:microsoft.com/office/officeart/2005/8/layout/orgChart1"/>
    <dgm:cxn modelId="{1C5D3D61-C002-421B-A835-8C3F202D2F5C}" type="presOf" srcId="{9BB8D15C-70F2-4B8D-94FF-FD56B0D53D7C}" destId="{8A644251-A431-4212-B524-B60683E4BED3}" srcOrd="1" destOrd="0" presId="urn:microsoft.com/office/officeart/2005/8/layout/orgChart1"/>
    <dgm:cxn modelId="{4DFA6B43-8B2C-446B-A536-82FEC1671BAA}" type="presOf" srcId="{A903C806-FE8D-403D-9468-955080B4C4A3}" destId="{26FB8C3A-8AE4-42D3-A3FB-079F1E459B3C}" srcOrd="0" destOrd="0" presId="urn:microsoft.com/office/officeart/2005/8/layout/orgChart1"/>
    <dgm:cxn modelId="{E5DC0D72-BC5B-4CEB-921C-E39CAAE28958}" type="presOf" srcId="{FC9F357E-E183-4362-B721-B4FBB8B2C320}" destId="{44914650-1EC2-4716-8FF2-8E620DF4C233}" srcOrd="1" destOrd="0" presId="urn:microsoft.com/office/officeart/2005/8/layout/orgChart1"/>
    <dgm:cxn modelId="{7D12A477-8124-4BD9-A879-6D30B4957898}" type="presOf" srcId="{78B0D05B-F3AE-4A47-A78B-7060E4C06B03}" destId="{2BE3A973-6358-483D-9C62-E0555C5929B9}" srcOrd="1" destOrd="0" presId="urn:microsoft.com/office/officeart/2005/8/layout/orgChart1"/>
    <dgm:cxn modelId="{E51DE07D-2260-4770-833F-172A800F22F3}" type="presOf" srcId="{75B6A734-D802-43B4-9E95-C08D9115E028}" destId="{300D7BD5-8014-4E2C-8693-5E7DD844D999}" srcOrd="0" destOrd="0" presId="urn:microsoft.com/office/officeart/2005/8/layout/orgChart1"/>
    <dgm:cxn modelId="{BB1EB280-A8A0-4983-B1F5-EAEF5E892996}" type="presOf" srcId="{5EAFACD3-AF6E-4CD7-9A1C-665B1B78F688}" destId="{6E8BBCDE-8345-4BD1-AAAB-D602D4074EFA}" srcOrd="0" destOrd="0" presId="urn:microsoft.com/office/officeart/2005/8/layout/orgChart1"/>
    <dgm:cxn modelId="{4B6ADB93-263F-4B64-9368-B5D722CCA62D}" type="presOf" srcId="{FC9F357E-E183-4362-B721-B4FBB8B2C320}" destId="{E23044A2-DE2A-4597-8FD1-664503B9D721}" srcOrd="0" destOrd="0" presId="urn:microsoft.com/office/officeart/2005/8/layout/orgChart1"/>
    <dgm:cxn modelId="{E5FB5399-2CFD-49FE-8859-1B20AAD4BBCA}" type="presOf" srcId="{23E8AF13-1447-4BFE-A90F-375B95C3AB47}" destId="{FC5D8FB7-F06B-4F09-B4C6-0925F9EF66DA}" srcOrd="0" destOrd="0" presId="urn:microsoft.com/office/officeart/2005/8/layout/orgChart1"/>
    <dgm:cxn modelId="{90158BA0-4F5D-4980-B6A9-3514BF5EC232}" type="presOf" srcId="{676F7A0F-6E68-4177-8D62-131B480F9DB6}" destId="{9D89BBA7-F18B-46BD-A5C6-C4F6EDEB5E82}" srcOrd="0" destOrd="0" presId="urn:microsoft.com/office/officeart/2005/8/layout/orgChart1"/>
    <dgm:cxn modelId="{F15568AA-F8CF-41C5-8367-EFFC4BC829F5}" srcId="{9BB8D15C-70F2-4B8D-94FF-FD56B0D53D7C}" destId="{23E8AF13-1447-4BFE-A90F-375B95C3AB47}" srcOrd="4" destOrd="0" parTransId="{5EAFACD3-AF6E-4CD7-9A1C-665B1B78F688}" sibTransId="{12AC761F-DF76-4401-9742-CC429A55CA92}"/>
    <dgm:cxn modelId="{F3FFE0B9-261C-41CE-93D2-E6557AC6D6F0}" srcId="{9815DF96-51AC-4178-B1D6-A77D9A5B1809}" destId="{9BB8D15C-70F2-4B8D-94FF-FD56B0D53D7C}" srcOrd="0" destOrd="0" parTransId="{7077C885-8FB6-4E32-BB78-68FBC770AE3F}" sibTransId="{A933BB02-0928-449A-9333-B7628A901B5F}"/>
    <dgm:cxn modelId="{D67896D0-44FD-4E7D-8A02-BA37191BD1C4}" type="presOf" srcId="{0AFE5CD5-E986-405A-AD51-893FCAF7C064}" destId="{0F4EE0B8-6D7C-4943-A733-B03F2B850045}" srcOrd="0" destOrd="0" presId="urn:microsoft.com/office/officeart/2005/8/layout/orgChart1"/>
    <dgm:cxn modelId="{ECE76DD4-1D5C-4255-8615-A82F6F88D815}" srcId="{9BB8D15C-70F2-4B8D-94FF-FD56B0D53D7C}" destId="{0AFE5CD5-E986-405A-AD51-893FCAF7C064}" srcOrd="1" destOrd="0" parTransId="{66542A01-E47E-4089-94D9-B3432A066D33}" sibTransId="{1DD85BE6-3038-41A1-8E3B-AC1288675E62}"/>
    <dgm:cxn modelId="{D0ECAAD7-07D0-423B-A11D-069C236BD0BA}" type="presOf" srcId="{23E8AF13-1447-4BFE-A90F-375B95C3AB47}" destId="{9BB0927C-5E0A-4093-BBDC-75E53EBB07DC}" srcOrd="1" destOrd="0" presId="urn:microsoft.com/office/officeart/2005/8/layout/orgChart1"/>
    <dgm:cxn modelId="{9528BDD9-A82D-44CC-9901-E0DB53064BE6}" type="presOf" srcId="{3B7EFC8D-C58D-4BBC-A850-137C057DD382}" destId="{57A2C6A3-7FDE-46CD-8318-7C71855A53A5}" srcOrd="0" destOrd="0" presId="urn:microsoft.com/office/officeart/2005/8/layout/orgChart1"/>
    <dgm:cxn modelId="{48CBF8E1-3157-4D80-AB60-2C32BA01DD8D}" srcId="{9BB8D15C-70F2-4B8D-94FF-FD56B0D53D7C}" destId="{676F7A0F-6E68-4177-8D62-131B480F9DB6}" srcOrd="3" destOrd="0" parTransId="{A903C806-FE8D-403D-9468-955080B4C4A3}" sibTransId="{303DAFD3-506A-498D-A2C9-5559856F500B}"/>
    <dgm:cxn modelId="{634649E4-A2C5-4BE2-B057-CC32582E23AA}" srcId="{9BB8D15C-70F2-4B8D-94FF-FD56B0D53D7C}" destId="{FC9F357E-E183-4362-B721-B4FBB8B2C320}" srcOrd="2" destOrd="0" parTransId="{3B7EFC8D-C58D-4BBC-A850-137C057DD382}" sibTransId="{7F385495-FC68-42B9-9623-E7F1F9D8B880}"/>
    <dgm:cxn modelId="{D0C556E4-B4A4-48E3-A6FE-836A94D09E56}" type="presOf" srcId="{78B0D05B-F3AE-4A47-A78B-7060E4C06B03}" destId="{E5003139-997A-4570-84E1-D76B707C3DDF}" srcOrd="0" destOrd="0" presId="urn:microsoft.com/office/officeart/2005/8/layout/orgChart1"/>
    <dgm:cxn modelId="{95D6DEF3-A3D5-4213-B4BD-949702CF21B9}" type="presOf" srcId="{2723BBEB-E906-4AB9-8910-6CA1E71EA87D}" destId="{BF6F92E8-ED49-4C3D-ACB7-D194C8C83291}" srcOrd="0" destOrd="0" presId="urn:microsoft.com/office/officeart/2005/8/layout/orgChart1"/>
    <dgm:cxn modelId="{4D0095FA-5A73-4085-AF52-B4A3E69A7D92}" srcId="{9BB8D15C-70F2-4B8D-94FF-FD56B0D53D7C}" destId="{78B0D05B-F3AE-4A47-A78B-7060E4C06B03}" srcOrd="0" destOrd="0" parTransId="{75B6A734-D802-43B4-9E95-C08D9115E028}" sibTransId="{A2517E9C-26DA-426A-ADB9-47941C0D1065}"/>
    <dgm:cxn modelId="{04440FE5-636C-4EBC-94AE-57697DC6DD1B}" type="presParOf" srcId="{4570DB44-1970-48D8-BB18-F9CB814C8652}" destId="{FCAD54E3-1BE4-4F3C-9041-1E1A298BBE1A}" srcOrd="0" destOrd="0" presId="urn:microsoft.com/office/officeart/2005/8/layout/orgChart1"/>
    <dgm:cxn modelId="{FF544086-A15B-4C39-A14D-F94E01A7ADD4}" type="presParOf" srcId="{FCAD54E3-1BE4-4F3C-9041-1E1A298BBE1A}" destId="{558F2C66-87AC-4774-B2A7-B0075A4983E4}" srcOrd="0" destOrd="0" presId="urn:microsoft.com/office/officeart/2005/8/layout/orgChart1"/>
    <dgm:cxn modelId="{88A3DC8B-DA31-4473-8094-FFF94F22B2FC}" type="presParOf" srcId="{558F2C66-87AC-4774-B2A7-B0075A4983E4}" destId="{4A1CC03E-9807-482F-BCDA-60553EB295FA}" srcOrd="0" destOrd="0" presId="urn:microsoft.com/office/officeart/2005/8/layout/orgChart1"/>
    <dgm:cxn modelId="{FE669942-CA74-4B42-8219-C77C043364A4}" type="presParOf" srcId="{558F2C66-87AC-4774-B2A7-B0075A4983E4}" destId="{8A644251-A431-4212-B524-B60683E4BED3}" srcOrd="1" destOrd="0" presId="urn:microsoft.com/office/officeart/2005/8/layout/orgChart1"/>
    <dgm:cxn modelId="{9A45D947-C87C-4979-9AD2-FB62102C50BD}" type="presParOf" srcId="{FCAD54E3-1BE4-4F3C-9041-1E1A298BBE1A}" destId="{08207F20-1D19-4E3D-BEB2-495CC107436C}" srcOrd="1" destOrd="0" presId="urn:microsoft.com/office/officeart/2005/8/layout/orgChart1"/>
    <dgm:cxn modelId="{95E05DA2-037F-45EF-9D27-175EC57AA369}" type="presParOf" srcId="{08207F20-1D19-4E3D-BEB2-495CC107436C}" destId="{300D7BD5-8014-4E2C-8693-5E7DD844D999}" srcOrd="0" destOrd="0" presId="urn:microsoft.com/office/officeart/2005/8/layout/orgChart1"/>
    <dgm:cxn modelId="{E237939B-C809-42F8-8FBB-6713C89C265C}" type="presParOf" srcId="{08207F20-1D19-4E3D-BEB2-495CC107436C}" destId="{A3196FCB-FE3C-467B-8A65-B2E2650406B6}" srcOrd="1" destOrd="0" presId="urn:microsoft.com/office/officeart/2005/8/layout/orgChart1"/>
    <dgm:cxn modelId="{D976B793-30FE-4EB6-9FB9-67BCD57F3198}" type="presParOf" srcId="{A3196FCB-FE3C-467B-8A65-B2E2650406B6}" destId="{0FA1763D-E6E3-49AE-B326-5430D45880B2}" srcOrd="0" destOrd="0" presId="urn:microsoft.com/office/officeart/2005/8/layout/orgChart1"/>
    <dgm:cxn modelId="{42A93256-8AA2-48B0-9E49-0BDAA05E7B7B}" type="presParOf" srcId="{0FA1763D-E6E3-49AE-B326-5430D45880B2}" destId="{E5003139-997A-4570-84E1-D76B707C3DDF}" srcOrd="0" destOrd="0" presId="urn:microsoft.com/office/officeart/2005/8/layout/orgChart1"/>
    <dgm:cxn modelId="{32BD5791-C5C9-49F4-B634-F1D9711D554A}" type="presParOf" srcId="{0FA1763D-E6E3-49AE-B326-5430D45880B2}" destId="{2BE3A973-6358-483D-9C62-E0555C5929B9}" srcOrd="1" destOrd="0" presId="urn:microsoft.com/office/officeart/2005/8/layout/orgChart1"/>
    <dgm:cxn modelId="{2AEB1C57-9DE2-4BA3-B7B6-B8CE387BCE7E}" type="presParOf" srcId="{A3196FCB-FE3C-467B-8A65-B2E2650406B6}" destId="{9E53B19C-A0B5-41AE-A0D0-322E47AC0FD6}" srcOrd="1" destOrd="0" presId="urn:microsoft.com/office/officeart/2005/8/layout/orgChart1"/>
    <dgm:cxn modelId="{F9DC2055-4EBE-4BC5-AB82-51A34462DF2F}" type="presParOf" srcId="{A3196FCB-FE3C-467B-8A65-B2E2650406B6}" destId="{DA12F6FA-796D-4784-ACC3-267626E0D0D2}" srcOrd="2" destOrd="0" presId="urn:microsoft.com/office/officeart/2005/8/layout/orgChart1"/>
    <dgm:cxn modelId="{72263E13-D980-48C0-935D-32283B5F2BB7}" type="presParOf" srcId="{08207F20-1D19-4E3D-BEB2-495CC107436C}" destId="{FCF5F4F8-F9BA-41F4-83FE-7907EF9AE4AD}" srcOrd="2" destOrd="0" presId="urn:microsoft.com/office/officeart/2005/8/layout/orgChart1"/>
    <dgm:cxn modelId="{5322B899-03A7-42A8-895C-D5B4290A458E}" type="presParOf" srcId="{08207F20-1D19-4E3D-BEB2-495CC107436C}" destId="{D9FE5296-85DC-4DAD-AADC-79A6B7E64529}" srcOrd="3" destOrd="0" presId="urn:microsoft.com/office/officeart/2005/8/layout/orgChart1"/>
    <dgm:cxn modelId="{19169CED-97AB-49BF-9CB5-86867115DE34}" type="presParOf" srcId="{D9FE5296-85DC-4DAD-AADC-79A6B7E64529}" destId="{A11B386B-9218-440D-AB56-77D1D34A03AC}" srcOrd="0" destOrd="0" presId="urn:microsoft.com/office/officeart/2005/8/layout/orgChart1"/>
    <dgm:cxn modelId="{FDA7F26D-747A-43FA-BC9F-458350C6F6C7}" type="presParOf" srcId="{A11B386B-9218-440D-AB56-77D1D34A03AC}" destId="{0F4EE0B8-6D7C-4943-A733-B03F2B850045}" srcOrd="0" destOrd="0" presId="urn:microsoft.com/office/officeart/2005/8/layout/orgChart1"/>
    <dgm:cxn modelId="{08C10670-A641-4ED6-A41B-0FA8370C0367}" type="presParOf" srcId="{A11B386B-9218-440D-AB56-77D1D34A03AC}" destId="{3DB73427-94DE-4665-8C5E-687B77E3E607}" srcOrd="1" destOrd="0" presId="urn:microsoft.com/office/officeart/2005/8/layout/orgChart1"/>
    <dgm:cxn modelId="{C521FA4E-FCD2-445E-AF4E-8FC8AB481060}" type="presParOf" srcId="{D9FE5296-85DC-4DAD-AADC-79A6B7E64529}" destId="{50EB64B9-DBD5-4850-8AE6-497A8A373FB5}" srcOrd="1" destOrd="0" presId="urn:microsoft.com/office/officeart/2005/8/layout/orgChart1"/>
    <dgm:cxn modelId="{406D67CD-30A4-4A7F-80FE-1758311D3E15}" type="presParOf" srcId="{D9FE5296-85DC-4DAD-AADC-79A6B7E64529}" destId="{40796637-2D8D-45AC-8593-0AC6502A2172}" srcOrd="2" destOrd="0" presId="urn:microsoft.com/office/officeart/2005/8/layout/orgChart1"/>
    <dgm:cxn modelId="{D7F14CE9-0BFE-454D-A657-339B3CFD489E}" type="presParOf" srcId="{08207F20-1D19-4E3D-BEB2-495CC107436C}" destId="{57A2C6A3-7FDE-46CD-8318-7C71855A53A5}" srcOrd="4" destOrd="0" presId="urn:microsoft.com/office/officeart/2005/8/layout/orgChart1"/>
    <dgm:cxn modelId="{090C05A1-F8FC-4EF4-A521-61059BAE5AC2}" type="presParOf" srcId="{08207F20-1D19-4E3D-BEB2-495CC107436C}" destId="{178A6096-76CA-43A5-B1EB-70F558267AE3}" srcOrd="5" destOrd="0" presId="urn:microsoft.com/office/officeart/2005/8/layout/orgChart1"/>
    <dgm:cxn modelId="{800953D0-7ADB-4DAE-83BF-C58DE4EDC36D}" type="presParOf" srcId="{178A6096-76CA-43A5-B1EB-70F558267AE3}" destId="{8927A6E3-3071-430F-9BE4-450C84348A18}" srcOrd="0" destOrd="0" presId="urn:microsoft.com/office/officeart/2005/8/layout/orgChart1"/>
    <dgm:cxn modelId="{01784FEE-2C4B-42F6-9B2A-3A25633267B3}" type="presParOf" srcId="{8927A6E3-3071-430F-9BE4-450C84348A18}" destId="{E23044A2-DE2A-4597-8FD1-664503B9D721}" srcOrd="0" destOrd="0" presId="urn:microsoft.com/office/officeart/2005/8/layout/orgChart1"/>
    <dgm:cxn modelId="{3588A9AA-05B5-4999-AF1A-8122E84B3286}" type="presParOf" srcId="{8927A6E3-3071-430F-9BE4-450C84348A18}" destId="{44914650-1EC2-4716-8FF2-8E620DF4C233}" srcOrd="1" destOrd="0" presId="urn:microsoft.com/office/officeart/2005/8/layout/orgChart1"/>
    <dgm:cxn modelId="{357EDE19-CA12-4158-9273-44231FFB25F1}" type="presParOf" srcId="{178A6096-76CA-43A5-B1EB-70F558267AE3}" destId="{D595939D-4CD0-4470-A296-A642AA4CA222}" srcOrd="1" destOrd="0" presId="urn:microsoft.com/office/officeart/2005/8/layout/orgChart1"/>
    <dgm:cxn modelId="{45661148-A1CB-4A13-B1D6-F1F2B5C8F3E2}" type="presParOf" srcId="{178A6096-76CA-43A5-B1EB-70F558267AE3}" destId="{7F10DBFD-F01D-47A0-AADA-8134D796AC71}" srcOrd="2" destOrd="0" presId="urn:microsoft.com/office/officeart/2005/8/layout/orgChart1"/>
    <dgm:cxn modelId="{9CD5100A-2A0E-4E22-A0E9-B683FE16EA33}" type="presParOf" srcId="{08207F20-1D19-4E3D-BEB2-495CC107436C}" destId="{26FB8C3A-8AE4-42D3-A3FB-079F1E459B3C}" srcOrd="6" destOrd="0" presId="urn:microsoft.com/office/officeart/2005/8/layout/orgChart1"/>
    <dgm:cxn modelId="{1132D944-4DF5-4D0C-9A22-A0DE6D73D761}" type="presParOf" srcId="{08207F20-1D19-4E3D-BEB2-495CC107436C}" destId="{0D0EDE97-2BA4-4848-9993-1118C4804735}" srcOrd="7" destOrd="0" presId="urn:microsoft.com/office/officeart/2005/8/layout/orgChart1"/>
    <dgm:cxn modelId="{451FD5A4-BB0D-4CA7-9BEF-1CFC8D5CEA0D}" type="presParOf" srcId="{0D0EDE97-2BA4-4848-9993-1118C4804735}" destId="{F6BF354D-2E71-4D04-9FC9-E77FEC3A92DA}" srcOrd="0" destOrd="0" presId="urn:microsoft.com/office/officeart/2005/8/layout/orgChart1"/>
    <dgm:cxn modelId="{67D075C0-9505-4716-B12A-3F9864EE585C}" type="presParOf" srcId="{F6BF354D-2E71-4D04-9FC9-E77FEC3A92DA}" destId="{9D89BBA7-F18B-46BD-A5C6-C4F6EDEB5E82}" srcOrd="0" destOrd="0" presId="urn:microsoft.com/office/officeart/2005/8/layout/orgChart1"/>
    <dgm:cxn modelId="{FE887904-4835-4C0D-91C7-C2C5E7147A1C}" type="presParOf" srcId="{F6BF354D-2E71-4D04-9FC9-E77FEC3A92DA}" destId="{B3B455B4-FA36-4CA1-8D9F-F04157AFD11D}" srcOrd="1" destOrd="0" presId="urn:microsoft.com/office/officeart/2005/8/layout/orgChart1"/>
    <dgm:cxn modelId="{33AFAD9B-3427-42ED-850F-52311947F845}" type="presParOf" srcId="{0D0EDE97-2BA4-4848-9993-1118C4804735}" destId="{2823C4C2-3DE8-4517-92B7-2A87E21D19BF}" srcOrd="1" destOrd="0" presId="urn:microsoft.com/office/officeart/2005/8/layout/orgChart1"/>
    <dgm:cxn modelId="{4451F65B-8DDD-418B-BE3F-1096F94FF8E8}" type="presParOf" srcId="{0D0EDE97-2BA4-4848-9993-1118C4804735}" destId="{0448D5D6-6EFE-48AD-8CBF-4DBAB3B5ADDB}" srcOrd="2" destOrd="0" presId="urn:microsoft.com/office/officeart/2005/8/layout/orgChart1"/>
    <dgm:cxn modelId="{B4882B0A-8BF0-4463-9E37-902DABBBF96B}" type="presParOf" srcId="{08207F20-1D19-4E3D-BEB2-495CC107436C}" destId="{6E8BBCDE-8345-4BD1-AAAB-D602D4074EFA}" srcOrd="8" destOrd="0" presId="urn:microsoft.com/office/officeart/2005/8/layout/orgChart1"/>
    <dgm:cxn modelId="{09197250-7F2F-4A65-B593-42D0CC0C31F8}" type="presParOf" srcId="{08207F20-1D19-4E3D-BEB2-495CC107436C}" destId="{26623F07-B452-4233-A326-BFF86D055AAB}" srcOrd="9" destOrd="0" presId="urn:microsoft.com/office/officeart/2005/8/layout/orgChart1"/>
    <dgm:cxn modelId="{CD18B881-4FAB-474A-ABA9-6DE2A3D500E0}" type="presParOf" srcId="{26623F07-B452-4233-A326-BFF86D055AAB}" destId="{83A07667-83F6-4D60-AC3B-59633AF941C0}" srcOrd="0" destOrd="0" presId="urn:microsoft.com/office/officeart/2005/8/layout/orgChart1"/>
    <dgm:cxn modelId="{6F5DBA81-0AF1-4082-90C9-23F46C2E7118}" type="presParOf" srcId="{83A07667-83F6-4D60-AC3B-59633AF941C0}" destId="{FC5D8FB7-F06B-4F09-B4C6-0925F9EF66DA}" srcOrd="0" destOrd="0" presId="urn:microsoft.com/office/officeart/2005/8/layout/orgChart1"/>
    <dgm:cxn modelId="{946E9037-6F1E-427B-AFEC-7C92795AD7C8}" type="presParOf" srcId="{83A07667-83F6-4D60-AC3B-59633AF941C0}" destId="{9BB0927C-5E0A-4093-BBDC-75E53EBB07DC}" srcOrd="1" destOrd="0" presId="urn:microsoft.com/office/officeart/2005/8/layout/orgChart1"/>
    <dgm:cxn modelId="{AA293A77-B751-43D1-99D8-F617612192BD}" type="presParOf" srcId="{26623F07-B452-4233-A326-BFF86D055AAB}" destId="{0C2DDA12-6002-4522-ABB4-E6D0E08CA340}" srcOrd="1" destOrd="0" presId="urn:microsoft.com/office/officeart/2005/8/layout/orgChart1"/>
    <dgm:cxn modelId="{74CF167F-88A0-46A3-95E7-D0D1081A0912}" type="presParOf" srcId="{26623F07-B452-4233-A326-BFF86D055AAB}" destId="{6AE8A4AF-C4F9-44A1-880A-589599022048}" srcOrd="2" destOrd="0" presId="urn:microsoft.com/office/officeart/2005/8/layout/orgChart1"/>
    <dgm:cxn modelId="{D9304C7D-C424-42FE-9E8C-28C27109D643}" type="presParOf" srcId="{08207F20-1D19-4E3D-BEB2-495CC107436C}" destId="{4CB19E4B-193D-4957-BD2C-F8817ECA3FD5}" srcOrd="10" destOrd="0" presId="urn:microsoft.com/office/officeart/2005/8/layout/orgChart1"/>
    <dgm:cxn modelId="{09034BB6-26E6-4C4E-84D3-395266C6F5DC}" type="presParOf" srcId="{08207F20-1D19-4E3D-BEB2-495CC107436C}" destId="{3A690376-17F7-4911-81C4-01532167D867}" srcOrd="11" destOrd="0" presId="urn:microsoft.com/office/officeart/2005/8/layout/orgChart1"/>
    <dgm:cxn modelId="{5C64F366-35F6-4CFE-ABC0-56A54A60A808}" type="presParOf" srcId="{3A690376-17F7-4911-81C4-01532167D867}" destId="{94FBAE8D-C19F-4BAF-BF54-D488A54FA29F}" srcOrd="0" destOrd="0" presId="urn:microsoft.com/office/officeart/2005/8/layout/orgChart1"/>
    <dgm:cxn modelId="{B1834368-DA48-4857-969A-37917EA6AF20}" type="presParOf" srcId="{94FBAE8D-C19F-4BAF-BF54-D488A54FA29F}" destId="{BF6F92E8-ED49-4C3D-ACB7-D194C8C83291}" srcOrd="0" destOrd="0" presId="urn:microsoft.com/office/officeart/2005/8/layout/orgChart1"/>
    <dgm:cxn modelId="{13D5A609-1EEC-4C9A-BDA0-7C1BBD8111B5}" type="presParOf" srcId="{94FBAE8D-C19F-4BAF-BF54-D488A54FA29F}" destId="{33E11D45-61EC-4D14-BB90-733D8EF2A727}" srcOrd="1" destOrd="0" presId="urn:microsoft.com/office/officeart/2005/8/layout/orgChart1"/>
    <dgm:cxn modelId="{1F70CD62-31C8-4EB8-9BA0-D9A47C005365}" type="presParOf" srcId="{3A690376-17F7-4911-81C4-01532167D867}" destId="{10C5A007-593B-46AF-ACAA-343E60AC6975}" srcOrd="1" destOrd="0" presId="urn:microsoft.com/office/officeart/2005/8/layout/orgChart1"/>
    <dgm:cxn modelId="{429B781B-8B2D-4D23-AE8F-A37023C33C58}" type="presParOf" srcId="{3A690376-17F7-4911-81C4-01532167D867}" destId="{D0D3DBCE-5AED-462E-BFEF-5AF2B4AC7A42}" srcOrd="2" destOrd="0" presId="urn:microsoft.com/office/officeart/2005/8/layout/orgChart1"/>
    <dgm:cxn modelId="{11B49D6E-880C-40A2-8EE5-7A89CEC4E9C3}" type="presParOf" srcId="{FCAD54E3-1BE4-4F3C-9041-1E1A298BBE1A}" destId="{78B85F45-DD50-4601-B5E2-2A457CB3DDC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B19E4B-193D-4957-BD2C-F8817ECA3FD5}">
      <dsp:nvSpPr>
        <dsp:cNvPr id="0" name=""/>
        <dsp:cNvSpPr/>
      </dsp:nvSpPr>
      <dsp:spPr>
        <a:xfrm>
          <a:off x="2865755" y="1990508"/>
          <a:ext cx="2457707" cy="1706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308"/>
              </a:lnTo>
              <a:lnTo>
                <a:pt x="2457707" y="85308"/>
              </a:lnTo>
              <a:lnTo>
                <a:pt x="2457707" y="1706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8BBCDE-8345-4BD1-AAAB-D602D4074EFA}">
      <dsp:nvSpPr>
        <dsp:cNvPr id="0" name=""/>
        <dsp:cNvSpPr/>
      </dsp:nvSpPr>
      <dsp:spPr>
        <a:xfrm>
          <a:off x="2865755" y="1990508"/>
          <a:ext cx="1474624" cy="1706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308"/>
              </a:lnTo>
              <a:lnTo>
                <a:pt x="1474624" y="85308"/>
              </a:lnTo>
              <a:lnTo>
                <a:pt x="1474624" y="1706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FB8C3A-8AE4-42D3-A3FB-079F1E459B3C}">
      <dsp:nvSpPr>
        <dsp:cNvPr id="0" name=""/>
        <dsp:cNvSpPr/>
      </dsp:nvSpPr>
      <dsp:spPr>
        <a:xfrm>
          <a:off x="2865755" y="1990508"/>
          <a:ext cx="491541" cy="1706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308"/>
              </a:lnTo>
              <a:lnTo>
                <a:pt x="491541" y="85308"/>
              </a:lnTo>
              <a:lnTo>
                <a:pt x="491541" y="1706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A2C6A3-7FDE-46CD-8318-7C71855A53A5}">
      <dsp:nvSpPr>
        <dsp:cNvPr id="0" name=""/>
        <dsp:cNvSpPr/>
      </dsp:nvSpPr>
      <dsp:spPr>
        <a:xfrm>
          <a:off x="2331185" y="1990508"/>
          <a:ext cx="534569" cy="138346"/>
        </a:xfrm>
        <a:custGeom>
          <a:avLst/>
          <a:gdLst/>
          <a:ahLst/>
          <a:cxnLst/>
          <a:rect l="0" t="0" r="0" b="0"/>
          <a:pathLst>
            <a:path>
              <a:moveTo>
                <a:pt x="534569" y="0"/>
              </a:moveTo>
              <a:lnTo>
                <a:pt x="534569" y="53037"/>
              </a:lnTo>
              <a:lnTo>
                <a:pt x="0" y="53037"/>
              </a:lnTo>
              <a:lnTo>
                <a:pt x="0" y="1383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F5F4F8-F9BA-41F4-83FE-7907EF9AE4AD}">
      <dsp:nvSpPr>
        <dsp:cNvPr id="0" name=""/>
        <dsp:cNvSpPr/>
      </dsp:nvSpPr>
      <dsp:spPr>
        <a:xfrm>
          <a:off x="1391130" y="1990508"/>
          <a:ext cx="1474624" cy="170617"/>
        </a:xfrm>
        <a:custGeom>
          <a:avLst/>
          <a:gdLst/>
          <a:ahLst/>
          <a:cxnLst/>
          <a:rect l="0" t="0" r="0" b="0"/>
          <a:pathLst>
            <a:path>
              <a:moveTo>
                <a:pt x="1474624" y="0"/>
              </a:moveTo>
              <a:lnTo>
                <a:pt x="1474624" y="85308"/>
              </a:lnTo>
              <a:lnTo>
                <a:pt x="0" y="85308"/>
              </a:lnTo>
              <a:lnTo>
                <a:pt x="0" y="1706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0D7BD5-8014-4E2C-8693-5E7DD844D999}">
      <dsp:nvSpPr>
        <dsp:cNvPr id="0" name=""/>
        <dsp:cNvSpPr/>
      </dsp:nvSpPr>
      <dsp:spPr>
        <a:xfrm>
          <a:off x="411817" y="1990508"/>
          <a:ext cx="2453937" cy="144472"/>
        </a:xfrm>
        <a:custGeom>
          <a:avLst/>
          <a:gdLst/>
          <a:ahLst/>
          <a:cxnLst/>
          <a:rect l="0" t="0" r="0" b="0"/>
          <a:pathLst>
            <a:path>
              <a:moveTo>
                <a:pt x="2453937" y="0"/>
              </a:moveTo>
              <a:lnTo>
                <a:pt x="2453937" y="59163"/>
              </a:lnTo>
              <a:lnTo>
                <a:pt x="0" y="59163"/>
              </a:lnTo>
              <a:lnTo>
                <a:pt x="0" y="1444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1CC03E-9807-482F-BCDA-60553EB295FA}">
      <dsp:nvSpPr>
        <dsp:cNvPr id="0" name=""/>
        <dsp:cNvSpPr/>
      </dsp:nvSpPr>
      <dsp:spPr>
        <a:xfrm>
          <a:off x="2459522" y="367588"/>
          <a:ext cx="812465" cy="16229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1200" kern="1200" dirty="0"/>
            <a:t>运营总监</a:t>
          </a:r>
          <a:r>
            <a:rPr lang="en-GB" altLang="zh-TW" sz="1200" kern="1200" dirty="0"/>
            <a:t>: Rob</a:t>
          </a:r>
          <a:endParaRPr lang="en-GB" sz="1200" kern="1200" dirty="0"/>
        </a:p>
        <a:p>
          <a:pPr marL="0"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700" kern="1200" dirty="0"/>
        </a:p>
      </dsp:txBody>
      <dsp:txXfrm>
        <a:off x="2459522" y="367588"/>
        <a:ext cx="812465" cy="1622919"/>
      </dsp:txXfrm>
    </dsp:sp>
    <dsp:sp modelId="{E5003139-997A-4570-84E1-D76B707C3DDF}">
      <dsp:nvSpPr>
        <dsp:cNvPr id="0" name=""/>
        <dsp:cNvSpPr/>
      </dsp:nvSpPr>
      <dsp:spPr>
        <a:xfrm>
          <a:off x="5584" y="2134981"/>
          <a:ext cx="812465" cy="4062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/>
            <a:t>店铺</a:t>
          </a:r>
          <a:r>
            <a:rPr lang="zh-CN" sz="1200" kern="1200" dirty="0"/>
            <a:t>经</a:t>
          </a:r>
          <a:r>
            <a:rPr lang="zh-TW" altLang="en-US" sz="1200" kern="1200" dirty="0"/>
            <a:t>理</a:t>
          </a:r>
          <a:r>
            <a:rPr lang="en-GB" altLang="zh-TW" sz="1200" kern="1200" dirty="0"/>
            <a:t>: R</a:t>
          </a:r>
          <a:endParaRPr lang="en-GB" sz="1200" kern="1200" dirty="0"/>
        </a:p>
      </dsp:txBody>
      <dsp:txXfrm>
        <a:off x="5584" y="2134981"/>
        <a:ext cx="812465" cy="406232"/>
      </dsp:txXfrm>
    </dsp:sp>
    <dsp:sp modelId="{0F4EE0B8-6D7C-4943-A733-B03F2B850045}">
      <dsp:nvSpPr>
        <dsp:cNvPr id="0" name=""/>
        <dsp:cNvSpPr/>
      </dsp:nvSpPr>
      <dsp:spPr>
        <a:xfrm>
          <a:off x="984897" y="2161126"/>
          <a:ext cx="812465" cy="4062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/>
            <a:t>美工</a:t>
          </a:r>
          <a:r>
            <a:rPr lang="en-GB" altLang="zh-TW" sz="1200" kern="1200" dirty="0"/>
            <a:t>: </a:t>
          </a:r>
          <a:r>
            <a:rPr lang="zh-TW" altLang="en-US" sz="1200" kern="1200" dirty="0"/>
            <a:t>小健及小木</a:t>
          </a:r>
          <a:endParaRPr lang="en-GB" sz="1200" kern="1200" dirty="0"/>
        </a:p>
      </dsp:txBody>
      <dsp:txXfrm>
        <a:off x="984897" y="2161126"/>
        <a:ext cx="812465" cy="406232"/>
      </dsp:txXfrm>
    </dsp:sp>
    <dsp:sp modelId="{E23044A2-DE2A-4597-8FD1-664503B9D721}">
      <dsp:nvSpPr>
        <dsp:cNvPr id="0" name=""/>
        <dsp:cNvSpPr/>
      </dsp:nvSpPr>
      <dsp:spPr>
        <a:xfrm>
          <a:off x="1924952" y="2128855"/>
          <a:ext cx="812465" cy="6681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/>
            <a:t>数据分折</a:t>
          </a:r>
          <a:r>
            <a:rPr lang="en-GB" altLang="zh-TW" sz="1200" kern="1200" dirty="0"/>
            <a:t>: </a:t>
          </a:r>
          <a:r>
            <a:rPr lang="zh-TW" altLang="en-US" sz="1200" kern="1200" dirty="0"/>
            <a:t>小威</a:t>
          </a:r>
          <a:endParaRPr lang="en-GB" sz="1200" kern="1200" dirty="0"/>
        </a:p>
      </dsp:txBody>
      <dsp:txXfrm>
        <a:off x="1924952" y="2128855"/>
        <a:ext cx="812465" cy="668130"/>
      </dsp:txXfrm>
    </dsp:sp>
    <dsp:sp modelId="{9D89BBA7-F18B-46BD-A5C6-C4F6EDEB5E82}">
      <dsp:nvSpPr>
        <dsp:cNvPr id="0" name=""/>
        <dsp:cNvSpPr/>
      </dsp:nvSpPr>
      <dsp:spPr>
        <a:xfrm>
          <a:off x="2951063" y="2161126"/>
          <a:ext cx="812465" cy="4062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kern="1200" dirty="0"/>
            <a:t>推</a:t>
          </a:r>
          <a:r>
            <a:rPr lang="zh-TW" sz="1400" kern="1200" dirty="0"/>
            <a:t>广</a:t>
          </a:r>
          <a:r>
            <a:rPr lang="en-GB" altLang="zh-TW" sz="1400" kern="1200" dirty="0"/>
            <a:t>: </a:t>
          </a:r>
          <a:r>
            <a:rPr lang="zh-TW" altLang="en-US" sz="1400" kern="1200" dirty="0"/>
            <a:t>小文及小刘</a:t>
          </a:r>
          <a:endParaRPr lang="en-GB" sz="1400" kern="1200" dirty="0"/>
        </a:p>
      </dsp:txBody>
      <dsp:txXfrm>
        <a:off x="2951063" y="2161126"/>
        <a:ext cx="812465" cy="406232"/>
      </dsp:txXfrm>
    </dsp:sp>
    <dsp:sp modelId="{FC5D8FB7-F06B-4F09-B4C6-0925F9EF66DA}">
      <dsp:nvSpPr>
        <dsp:cNvPr id="0" name=""/>
        <dsp:cNvSpPr/>
      </dsp:nvSpPr>
      <dsp:spPr>
        <a:xfrm>
          <a:off x="3934146" y="2161126"/>
          <a:ext cx="812465" cy="12920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/>
            <a:t>客服</a:t>
          </a:r>
          <a:r>
            <a:rPr lang="en-GB" altLang="zh-TW" sz="1200" kern="1200" dirty="0"/>
            <a:t>: </a:t>
          </a:r>
          <a:r>
            <a:rPr lang="zh-TW" altLang="en-US" sz="1200" kern="1200" dirty="0"/>
            <a:t>欣欣</a:t>
          </a:r>
          <a:r>
            <a:rPr lang="en-GB" altLang="zh-TW" sz="1200" kern="1200" dirty="0"/>
            <a:t>, </a:t>
          </a:r>
          <a:r>
            <a:rPr lang="zh-TW" altLang="en-US" sz="1200" kern="1200" dirty="0"/>
            <a:t>小冬</a:t>
          </a:r>
          <a:r>
            <a:rPr lang="en-GB" altLang="zh-TW" sz="1200" kern="1200" dirty="0"/>
            <a:t>, </a:t>
          </a:r>
          <a:r>
            <a:rPr lang="zh-TW" altLang="en-US" sz="1200" kern="1200" dirty="0"/>
            <a:t>丹丹</a:t>
          </a:r>
          <a:endParaRPr lang="en-GB" sz="1200" kern="1200" dirty="0"/>
        </a:p>
      </dsp:txBody>
      <dsp:txXfrm>
        <a:off x="3934146" y="2161126"/>
        <a:ext cx="812465" cy="1292079"/>
      </dsp:txXfrm>
    </dsp:sp>
    <dsp:sp modelId="{BF6F92E8-ED49-4C3D-ACB7-D194C8C83291}">
      <dsp:nvSpPr>
        <dsp:cNvPr id="0" name=""/>
        <dsp:cNvSpPr/>
      </dsp:nvSpPr>
      <dsp:spPr>
        <a:xfrm>
          <a:off x="4917229" y="2161126"/>
          <a:ext cx="812465" cy="4062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kern="1200" dirty="0"/>
            <a:t>物流</a:t>
          </a:r>
          <a:r>
            <a:rPr lang="en-GB" altLang="zh-TW" sz="1400" kern="1200" dirty="0"/>
            <a:t>: </a:t>
          </a:r>
          <a:r>
            <a:rPr lang="zh-TW" altLang="en-US" sz="1400" kern="1200" dirty="0"/>
            <a:t>晶</a:t>
          </a:r>
          <a:endParaRPr lang="en-GB" sz="1400" kern="1200" dirty="0"/>
        </a:p>
      </dsp:txBody>
      <dsp:txXfrm>
        <a:off x="4917229" y="2161126"/>
        <a:ext cx="812465" cy="4062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2A186-9DF1-42B6-9B72-7AA8A8D16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5BEC83-74D1-4364-A4B8-BE66F925DA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1840F-6644-47EE-9202-87602F6D4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4386-9FDA-42FD-B1E4-60C4F8DD6234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2A7D6-9BF8-468C-B316-291ACC3E3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78BBB-226F-4AB1-AE79-E5AA1C32B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4EFEE-9527-40E0-8451-08CE15259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282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830FD-4479-497F-8C33-D8702EF17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DA0B67-E9BA-46A3-9AA1-E9433BD56B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03715-4816-4FD2-97DE-F6E737C5B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4386-9FDA-42FD-B1E4-60C4F8DD6234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F6B69-DA4F-4DF4-86E4-D51456886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148AA-5D63-4CFA-A2C1-9681B159C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4EFEE-9527-40E0-8451-08CE15259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219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94B0F7-8D96-4299-BC2B-688B17E3A5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94515F-6E86-4B4C-B61D-37B63B01C9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D68D4-789A-4F87-B873-77EAF8169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4386-9FDA-42FD-B1E4-60C4F8DD6234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CCF19-AAD8-45FE-B87D-EE20ABC66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53657-702F-46D8-8A4F-9508F8F18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4EFEE-9527-40E0-8451-08CE15259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627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7D100-F6CA-4953-8DCC-14B785B87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A4E65-7DDC-4C93-B888-1D36CEDEC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B9A86-318C-47D4-9E8A-59DCA3A8E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4386-9FDA-42FD-B1E4-60C4F8DD6234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AB820-87BF-4E8C-98BA-A02367D04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3A9F7-32F9-4CB8-AEE5-A4CC74C40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4EFEE-9527-40E0-8451-08CE15259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60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8EF0D-FB0E-4684-97DB-284C5B45F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67A948-F87B-47F1-B85F-AC52E95FA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ECA6F-013E-4B6B-AAE0-E79CE4B32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4386-9FDA-42FD-B1E4-60C4F8DD6234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6D3C9-318B-48F0-88EA-BACCF560E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A29E2-FC0B-41E1-9AC5-45EF77D3F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4EFEE-9527-40E0-8451-08CE15259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148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40CDC-DD22-4811-A1F3-A86B96C37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EBF26-CDA0-4D80-8B93-3DCA5E7326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443062-8CB9-46CC-BD7C-875920AF9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30DA65-B90A-4B19-8DFA-C8D434250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4386-9FDA-42FD-B1E4-60C4F8DD6234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2AF41-4612-491C-9C47-58C3A0FF4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455257-6D4C-4F54-A8A1-FFE43F6E1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4EFEE-9527-40E0-8451-08CE15259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46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B0E9A-81D8-4F01-95C4-7809A075A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80572D-E211-424D-8637-0A22A297F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FAC6A3-8665-4E51-A1C3-576BF8C50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8F0FB6-7456-4997-B934-C635BBA1CF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BC51E-1F27-42DA-8606-F753C5D7B4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AE2B9-67CD-45A4-870F-98DBC52B7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4386-9FDA-42FD-B1E4-60C4F8DD6234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F063B4-5D39-4A13-A740-215B10AA6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F004C5-CE9E-4CC4-B696-B59CC0CBA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4EFEE-9527-40E0-8451-08CE15259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08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BA928-D28B-4CC4-81D2-323957EB0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81FD49-66F9-4A02-B750-3A13F39ED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4386-9FDA-42FD-B1E4-60C4F8DD6234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A7F0BE-9A02-4313-8530-51E5CDC87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914614-1298-4311-82AD-B3ACD1376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4EFEE-9527-40E0-8451-08CE15259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38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5E82BA-DF64-4D41-8D97-37F82972B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4386-9FDA-42FD-B1E4-60C4F8DD6234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DE7869-DCF1-4221-AD76-8AB331B6A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9DB15-5333-417B-8AD2-05F659EC9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4EFEE-9527-40E0-8451-08CE15259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971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AE811-6B01-4FEE-9239-6A677A7DC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1099B-5386-466C-B03E-1639B79EF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4CDE54-04B3-4B5B-BEA3-ABCAD6F500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53B073-96DC-4B70-BD95-653BD72A9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4386-9FDA-42FD-B1E4-60C4F8DD6234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FFE8CF-CDE2-4CA3-A840-6C155E4A6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21394C-70E0-4A34-A3DD-C2399B224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4EFEE-9527-40E0-8451-08CE15259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902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057DA-ECE6-4133-A192-2FE9F674C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B030F2-BD7F-4E37-8002-887C34969C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5E6D63-18CF-4039-B533-739456DFA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A5784A-2710-439A-9DFE-B1F0A1C44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4386-9FDA-42FD-B1E4-60C4F8DD6234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41CE6D-F0E3-4203-B6EA-FFD89682B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0945E1-762B-4D19-B61E-A57EBF192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4EFEE-9527-40E0-8451-08CE15259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655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87A25E-DF2E-4D39-92E7-DB3C0EFBF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107C41-9D63-4D52-B63F-7D6B5B33A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BC12E-2AF5-4DFD-86B6-F272D2279C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34386-9FDA-42FD-B1E4-60C4F8DD6234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0EDF2-DBC7-4409-BEDF-B373D7868F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29C88-6BAF-47C4-95DF-8CDCF0746F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4EFEE-9527-40E0-8451-08CE15259A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318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0774F-7CAD-409C-8B1C-9CE98D6718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/>
              <a:t>Suck UK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EDCEFA-1EB4-4926-BE0C-9CA124C525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80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5AA8F-6E00-46F1-9C98-B34B799A57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品牌背景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: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Suck UK 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设计双人组Ｓａｍ及Ｊｕｄｅ于１９９９年在英国成立， 他们喜爱创新， 创立了Ｓｕｃｋ ＵＫ这个具创意， 充满趣味性， 不平凡的品牌。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'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我们只创造我们会买来送给別人的东西</a:t>
            </a:r>
            <a:r>
              <a:rPr lang="en-GB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'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79DEDC-4D88-4CFC-BAB5-19DA4B72E2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60154"/>
            <a:ext cx="9144000" cy="3933022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TW" sz="4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风靡欧美和日本的英国创意品牌 ＳＵＣＫ ＵＫ最吸引之処是他们的无限创意与趣味诠释</a:t>
            </a:r>
            <a:r>
              <a:rPr lang="en-GB" sz="4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sz="4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让每个产品都融入了贴近生活的独特想法精髄</a:t>
            </a:r>
            <a:r>
              <a:rPr lang="en-GB" sz="4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sz="4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并擅长利用不同材质与元素的结合</a:t>
            </a:r>
            <a:r>
              <a:rPr lang="en-GB" sz="4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sz="4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设计出独一无二</a:t>
            </a:r>
            <a:r>
              <a:rPr lang="en-GB" sz="4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sz="4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玩味且实用的美学产品</a:t>
            </a:r>
            <a:r>
              <a:rPr lang="en-GB" sz="4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! SUCK UK</a:t>
            </a:r>
            <a:r>
              <a:rPr lang="zh-TW" sz="4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除了重视创新及创意以外</a:t>
            </a:r>
            <a:r>
              <a:rPr lang="en-GB" sz="4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sz="4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设计时也不忘 产品的实用性。</a:t>
            </a:r>
            <a:endParaRPr lang="en-GB" sz="4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TW" sz="4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目前， 全球超过５，０００位零售商正在銷售ＳＵＣＫ ＵＫ的产品</a:t>
            </a:r>
            <a:r>
              <a:rPr lang="en-GB" sz="4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, SUCK UK</a:t>
            </a:r>
            <a:r>
              <a:rPr lang="zh-TW" sz="4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现时是亚马逊首</a:t>
            </a:r>
            <a:r>
              <a:rPr lang="en-GB" sz="4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1%</a:t>
            </a:r>
            <a:r>
              <a:rPr lang="zh-TW" sz="4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的全球供应商。</a:t>
            </a:r>
            <a:endParaRPr lang="en-GB" sz="4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TW" sz="4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栄獲多个国际獎项</a:t>
            </a:r>
            <a:endParaRPr lang="en-GB" sz="4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zh-TW" sz="4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国际礼品獎賞</a:t>
            </a:r>
            <a:endParaRPr lang="en-GB" sz="4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zh-TW" sz="4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全国家品獎賞</a:t>
            </a:r>
            <a:endParaRPr lang="en-GB" sz="4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zh-TW" sz="4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王子信託獎賞</a:t>
            </a:r>
            <a:endParaRPr lang="en-GB" sz="48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8820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6D478-63D9-4F9B-A3D1-0B7893FD67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营销宣传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: 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除了自身产品的卖点外、海外线上线下渠道及天猫的站內推广外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我们会与网红、 广告平台、社交媒体合作及其他渠道推广</a:t>
            </a:r>
            <a:r>
              <a:rPr lang="en-GB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并制作不同的推广材料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务求迎合国內消费者的购物模式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打造爆品及提高转化等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…  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AD3AC0-1C15-463E-BE3B-DF81B8D7CF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391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4ADF9-261E-4718-AB7B-E9223C8F83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3560"/>
          </a:xfrm>
        </p:spPr>
        <p:txBody>
          <a:bodyPr>
            <a:normAutofit fontScale="90000"/>
          </a:bodyPr>
          <a:lstStyle/>
          <a:p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营运団队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: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E975D1-D080-49E0-B42D-4FC87E496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2877"/>
            <a:ext cx="9144000" cy="4684923"/>
          </a:xfrm>
        </p:spPr>
        <p:txBody>
          <a:bodyPr/>
          <a:lstStyle/>
          <a:p>
            <a:endParaRPr lang="en-GB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204435A-9D99-479D-8BE6-4B8AA26410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1967696"/>
              </p:ext>
            </p:extLst>
          </p:nvPr>
        </p:nvGraphicFramePr>
        <p:xfrm>
          <a:off x="3483632" y="494033"/>
          <a:ext cx="5731510" cy="3820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9083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D0918-CA47-446A-8308-7174BD8C2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34453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tabLst>
                <a:tab pos="4572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Rob (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PMingLiU" panose="02020500000000000000" pitchFamily="18" charset="-120"/>
              </a:rPr>
              <a:t>运营总监</a:t>
            </a:r>
            <a:r>
              <a:rPr lang="en-GB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PMingLiU" panose="02020500000000000000" pitchFamily="18" charset="-120"/>
              </a:rPr>
              <a:t>)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PMingLiU" panose="02020500000000000000" pitchFamily="18" charset="-120"/>
              </a:rPr>
              <a:t>工作年资</a:t>
            </a:r>
            <a:r>
              <a:rPr lang="en-GB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PMingLiU" panose="02020500000000000000" pitchFamily="18" charset="-120"/>
              </a:rPr>
              <a:t>: 18</a:t>
            </a:r>
            <a:r>
              <a:rPr 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PMingLiU" panose="02020500000000000000" pitchFamily="18" charset="-120"/>
              </a:rPr>
              <a:t>年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PMingLiU" panose="02020500000000000000" pitchFamily="18" charset="-120"/>
              </a:rPr>
              <a:t>电商年资</a:t>
            </a:r>
            <a:r>
              <a:rPr lang="en-GB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PMingLiU" panose="02020500000000000000" pitchFamily="18" charset="-120"/>
              </a:rPr>
              <a:t>: 10</a:t>
            </a:r>
            <a:r>
              <a:rPr 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PMingLiU" panose="02020500000000000000" pitchFamily="18" charset="-120"/>
              </a:rPr>
              <a:t>年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PMingLiU" panose="02020500000000000000" pitchFamily="18" charset="-120"/>
              </a:rPr>
              <a:t>曾营运数个进口时尚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产品品牌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熟识电商操作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分折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,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推广等工作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. 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具有丰富的市场策划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渠道管理等经验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R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店铺经理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)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电商年资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: 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超过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7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年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PMingLiU" panose="02020500000000000000" pitchFamily="18" charset="-120"/>
              </a:rPr>
              <a:t>曾营运数个进口时尚</a:t>
            </a:r>
            <a:r>
              <a:rPr lang="en-GB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PMingLiU" panose="02020500000000000000" pitchFamily="18" charset="-120"/>
              </a:rPr>
              <a:t>, </a:t>
            </a:r>
            <a:r>
              <a:rPr 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PMingLiU" panose="02020500000000000000" pitchFamily="18" charset="-120"/>
              </a:rPr>
              <a:t>美妝</a:t>
            </a:r>
            <a:r>
              <a:rPr lang="en-GB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PMingLiU" panose="02020500000000000000" pitchFamily="18" charset="-120"/>
              </a:rPr>
              <a:t>, </a:t>
            </a:r>
            <a:r>
              <a:rPr lang="zh-TW" sz="1800" dirty="0"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PMingLiU" panose="02020500000000000000" pitchFamily="18" charset="-120"/>
              </a:rPr>
              <a:t>婴童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等品牌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熟识电商操作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分折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,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推广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渠道管理等工作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. 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小健 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美工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)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： 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电商年资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: 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超过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8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年电商经验， </a:t>
            </a:r>
            <a:r>
              <a:rPr lang="zh-TW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熟悉店铺的装修，后台系</a:t>
            </a:r>
            <a:r>
              <a:rPr lang="zh-TW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统及多款软件， 善于视觉传达设计， 创意合成等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en-GB" sz="1800" dirty="0">
                <a:solidFill>
                  <a:srgbClr val="333333"/>
                </a:solidFill>
                <a:effectLst/>
                <a:latin typeface="Microsoft JhengHei" panose="020B0604030504040204" pitchFamily="34" charset="-120"/>
                <a:ea typeface="PMingLiU" panose="02020500000000000000" pitchFamily="18" charset="-120"/>
                <a:cs typeface="Microsoft JhengHei" panose="020B0604030504040204" pitchFamily="34" charset="-120"/>
              </a:rPr>
              <a:t> 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5766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D2B04-361E-43EE-A513-9342D2926A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914880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07000"/>
              </a:lnSpc>
            </a:pP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小木 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美工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)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： 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电商年资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: 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超过５年电商经验， </a:t>
            </a:r>
            <a:r>
              <a:rPr lang="zh-TW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熟悉多种设计软件及短视频制作，</a:t>
            </a:r>
            <a:r>
              <a:rPr lang="zh-TW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TW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富想像力及善于思考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en-GB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zh-TW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小威（数据分折）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电商年资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: 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超过７年电商经验， </a:t>
            </a:r>
            <a:r>
              <a:rPr lang="zh-TW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熟悉數数据分析软件，善于综合分折及提出建议，</a:t>
            </a:r>
            <a:r>
              <a:rPr lang="zh-TW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TW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细心，</a:t>
            </a:r>
            <a:r>
              <a:rPr lang="zh-TW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TW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熟悉高端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产品。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en-GB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zh-TW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小文（推广）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电商年资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: 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超过６年电商经验， </a:t>
            </a:r>
            <a:r>
              <a:rPr lang="zh-TW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熟悉引流，</a:t>
            </a:r>
            <a:r>
              <a:rPr lang="zh-TW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产品属性</a:t>
            </a:r>
            <a:r>
              <a:rPr lang="zh-TW" sz="18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等</a:t>
            </a:r>
            <a:r>
              <a:rPr lang="zh-TW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，善于综合分折及提出建议，</a:t>
            </a:r>
            <a:r>
              <a:rPr lang="zh-TW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TW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细心，</a:t>
            </a:r>
            <a:r>
              <a:rPr lang="zh-TW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TW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熟悉高端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产品。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zh-TW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小刘（推广）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电商年资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: 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超过５年电商经验，善于</a:t>
            </a:r>
            <a:r>
              <a:rPr lang="zh-TW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利用搜索引擎优</a:t>
            </a:r>
            <a:r>
              <a:rPr lang="zh-TW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化，设计及调整营销计划，</a:t>
            </a:r>
            <a:r>
              <a:rPr lang="zh-TW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熟悉不同媒体特性，</a:t>
            </a:r>
            <a:r>
              <a:rPr lang="zh-TW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TW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以制定不同的推广计划</a:t>
            </a:r>
            <a:r>
              <a:rPr lang="zh-TW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。 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8569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07595-25C7-4EC5-BD08-2F9A6C7A4F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735637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07000"/>
              </a:lnSpc>
              <a:tabLst>
                <a:tab pos="457200" algn="l"/>
              </a:tabLst>
            </a:pPr>
            <a:r>
              <a:rPr lang="zh-TW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欣欣（客服）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电商年资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: 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超过７年电商及９年客服经验， 语言能力高， 有礼， 懂変通， 善于与人沟通， 有耐心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zh-TW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小冬（客服）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电商年资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: 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超过５年电商客服经验， 善于解答疑问， 有礼及责任心， 有耐性， 懂得如何向客戶介绍</a:t>
            </a:r>
            <a:r>
              <a:rPr lang="zh-TW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产品及头脑灵活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zh-TW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丹丹（客服）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电商年资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: 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超过５年电商客服经验， 熟悉线上物流配送相关流程，</a:t>
            </a:r>
            <a:r>
              <a:rPr lang="zh-TW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熟练操作店铺后台，及处理订单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，待人热情，</a:t>
            </a:r>
            <a:r>
              <a:rPr lang="zh-TW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lang="zh-TW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有礼。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en-GB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en-GB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zh-TW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晶（物流）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电商年资</a:t>
            </a: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: </a:t>
            </a:r>
            <a:r>
              <a:rPr lang="zh-TW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超过５年电商经验，熟悉电商物流， 货物及仓储管理， 配送等， 具责任心。 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089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313C8-26A0-42FA-BA8D-41AA79D6DC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457200">
              <a:lnSpc>
                <a:spcPct val="107000"/>
              </a:lnSpc>
            </a:pPr>
            <a:r>
              <a:rPr lang="zh-TW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其他平台上的运营策略：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en-GB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zh-TW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先</a:t>
            </a:r>
            <a:r>
              <a:rPr lang="zh-TW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选择一个归口平台，把流量汇集于此。 然后选择一个细分领域，找准一个细分领域脱颖而出， 尽力做到这领域的前</a:t>
            </a:r>
            <a:r>
              <a:rPr lang="en-GB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1%</a:t>
            </a:r>
            <a:r>
              <a:rPr lang="zh-TW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，以便引入其他流量。 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r>
              <a:rPr lang="zh-TW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计划在另一电商平台</a:t>
            </a:r>
            <a:r>
              <a:rPr lang="zh-TW" sz="1800">
                <a:solidFill>
                  <a:srgbClr val="333333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开店。 </a:t>
            </a:r>
            <a:br>
              <a:rPr lang="en-GB" sz="1800" dirty="0">
                <a:solidFill>
                  <a:srgbClr val="333333"/>
                </a:solidFill>
                <a:effectLst/>
                <a:latin typeface="Microsoft JhengHei" panose="020B0604030504040204" pitchFamily="34" charset="-120"/>
                <a:ea typeface="PMingLiU" panose="02020500000000000000" pitchFamily="18" charset="-120"/>
                <a:cs typeface="Microsoft JhengHei" panose="020B0604030504040204" pitchFamily="34" charset="-120"/>
              </a:rPr>
            </a:br>
            <a:br>
              <a:rPr lang="en-GB" sz="1800" dirty="0">
                <a:solidFill>
                  <a:srgbClr val="333333"/>
                </a:solidFill>
                <a:effectLst/>
                <a:latin typeface="Microsoft JhengHei" panose="020B0604030504040204" pitchFamily="34" charset="-120"/>
                <a:ea typeface="PMingLiU" panose="02020500000000000000" pitchFamily="18" charset="-120"/>
                <a:cs typeface="Microsoft JhengHei" panose="020B0604030504040204" pitchFamily="34" charset="-120"/>
              </a:rPr>
            </a:br>
            <a:r>
              <a:rPr lang="zh-TW" altLang="en-US" sz="1800" dirty="0">
                <a:solidFill>
                  <a:srgbClr val="333333"/>
                </a:solidFill>
                <a:effectLst/>
                <a:latin typeface="Microsoft JhengHei" panose="020B0604030504040204" pitchFamily="34" charset="-120"/>
                <a:ea typeface="PMingLiU" panose="02020500000000000000" pitchFamily="18" charset="-120"/>
                <a:cs typeface="Microsoft JhengHei" panose="020B0604030504040204" pitchFamily="34" charset="-120"/>
              </a:rPr>
              <a:t>此外</a:t>
            </a:r>
            <a:r>
              <a:rPr lang="en-GB" altLang="zh-TW" sz="1800" dirty="0">
                <a:solidFill>
                  <a:srgbClr val="333333"/>
                </a:solidFill>
                <a:effectLst/>
                <a:latin typeface="Microsoft JhengHei" panose="020B0604030504040204" pitchFamily="34" charset="-120"/>
                <a:ea typeface="PMingLiU" panose="02020500000000000000" pitchFamily="18" charset="-120"/>
                <a:cs typeface="Microsoft JhengHei" panose="020B0604030504040204" pitchFamily="34" charset="-120"/>
              </a:rPr>
              <a:t>,  </a:t>
            </a:r>
            <a:r>
              <a:rPr lang="zh-TW" altLang="en-US" sz="1800" dirty="0">
                <a:solidFill>
                  <a:srgbClr val="333333"/>
                </a:solidFill>
                <a:effectLst/>
                <a:latin typeface="Microsoft JhengHei" panose="020B0604030504040204" pitchFamily="34" charset="-120"/>
                <a:ea typeface="PMingLiU" panose="02020500000000000000" pitchFamily="18" charset="-120"/>
                <a:cs typeface="Microsoft JhengHei" panose="020B0604030504040204" pitchFamily="34" charset="-120"/>
              </a:rPr>
              <a:t>会在社交媒体开设专页</a:t>
            </a:r>
            <a:r>
              <a:rPr lang="en-GB" altLang="zh-TW" sz="1800" dirty="0">
                <a:solidFill>
                  <a:srgbClr val="333333"/>
                </a:solidFill>
                <a:effectLst/>
                <a:latin typeface="Microsoft JhengHei" panose="020B0604030504040204" pitchFamily="34" charset="-120"/>
                <a:ea typeface="PMingLiU" panose="02020500000000000000" pitchFamily="18" charset="-120"/>
                <a:cs typeface="Microsoft JhengHei" panose="020B0604030504040204" pitchFamily="34" charset="-120"/>
              </a:rPr>
              <a:t>, </a:t>
            </a:r>
            <a:r>
              <a:rPr lang="zh-TW" altLang="en-US" sz="1800" dirty="0">
                <a:solidFill>
                  <a:srgbClr val="333333"/>
                </a:solidFill>
                <a:effectLst/>
                <a:latin typeface="Microsoft JhengHei" panose="020B0604030504040204" pitchFamily="34" charset="-120"/>
                <a:ea typeface="PMingLiU" panose="02020500000000000000" pitchFamily="18" charset="-120"/>
                <a:cs typeface="Microsoft JhengHei" panose="020B0604030504040204" pitchFamily="34" charset="-120"/>
              </a:rPr>
              <a:t>以增強与粉絲的互动及增加人気</a:t>
            </a:r>
            <a:r>
              <a:rPr lang="zh-TW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。 </a:t>
            </a:r>
            <a:br>
              <a:rPr lang="en-GB" sz="18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950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3070</TotalTime>
  <Words>1218</Words>
  <Application>Microsoft Office PowerPoint</Application>
  <PresentationFormat>Widescreen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Microsoft JhengHei</vt:lpstr>
      <vt:lpstr>PMingLiU</vt:lpstr>
      <vt:lpstr>Arial</vt:lpstr>
      <vt:lpstr>Calibri</vt:lpstr>
      <vt:lpstr>Calibri Light</vt:lpstr>
      <vt:lpstr>Office Theme</vt:lpstr>
      <vt:lpstr>Suck UK</vt:lpstr>
      <vt:lpstr>品牌背景:   Suck UK 设计双人组Ｓａｍ及Ｊｕｄｅ于１９９９年在英国成立， 他们喜爱创新， 创立了Ｓｕｃｋ ＵＫ这个具创意， 充满趣味性， 不平凡的品牌。   '我们只创造我们会买来送给別人的东西' </vt:lpstr>
      <vt:lpstr>营销宣传: 除了自身产品的卖点外、海外线上线下渠道及天猫的站內推广外, 我们会与网红、 广告平台、社交媒体合作及其他渠道推广, 并制作不同的推广材料, 务求迎合国內消费者的购物模式, 打造爆品及提高转化等…   </vt:lpstr>
      <vt:lpstr>营运団队: </vt:lpstr>
      <vt:lpstr>Rob (运营总监) 工作年资: 18年 电商年资: 10年 曾营运数个进口时尚产品品牌, 熟识电商操作, 分折,推广等工作. 具有丰富的市场策划, 渠道管理等经验   R店铺经理) 电商年资: 超过7年 曾营运数个进口时尚, 美妝, 婴童等品牌, 熟识电商操作, 分折,推广, 渠道管理等工作.    小健 (美工)：  电商年资: 超过8年电商经验， 熟悉店铺的装修，后台系统及多款软件， 善于视觉传达设计， 创意合成等   </vt:lpstr>
      <vt:lpstr>小木 (美工)：  电商年资: 超过５年电商经验， 熟悉多种设计软件及短视频制作， 富想像力及善于思考   小威（数据分折）  电商年资: 超过７年电商经验， 熟悉數数据分析软件，善于综合分折及提出建议， 细心， 熟悉高端产品。     小文（推广）  电商年资: 超过６年电商经验， 熟悉引流，产品属性等，善于综合分折及提出建议， 细心， 熟悉高端产品。   小刘（推广） 电商年资: 超过５年电商经验，善于利用搜索引擎优化，设计及调整营销计划，熟悉不同媒体特性， 以制定不同的推广计划 。  </vt:lpstr>
      <vt:lpstr>欣欣（客服） 电商年资: 超过７年电商及９年客服经验， 语言能力高， 有礼， 懂変通， 善于与人沟通， 有耐心     小冬（客服） 电商年资: 超过５年电商客服经验， 善于解答疑问， 有礼及责任心， 有耐性， 懂得如何向客戶介绍产品及头脑灵活   丹丹（客服） 电商年资: 超过５年电商客服经验， 熟悉线上物流配送相关流程，熟练操作店铺后台，及处理订单，待人热情，  有礼。     晶（物流）   电商年资: 超过５年电商经验，熟悉电商物流， 货物及仓储管理， 配送等， 具责任心。    </vt:lpstr>
      <vt:lpstr>其他平台上的运营策略：   先选择一个归口平台，把流量汇集于此。 然后选择一个细分领域，找准一个细分领域脱颖而出， 尽力做到这领域的前1%，以便引入其他流量。  计划在另一电商平台开店。   此外,  会在社交媒体开设专页, 以增強与粉絲的互动及增加人気。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Suck UK</dc:title>
  <dc:creator>Rachel Tsui</dc:creator>
  <cp:lastModifiedBy>Rachel Tsui</cp:lastModifiedBy>
  <cp:revision>2</cp:revision>
  <dcterms:created xsi:type="dcterms:W3CDTF">2021-11-22T12:46:19Z</dcterms:created>
  <dcterms:modified xsi:type="dcterms:W3CDTF">2021-11-24T15:58:31Z</dcterms:modified>
</cp:coreProperties>
</file>